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</p:sldMasterIdLst>
  <p:notesMasterIdLst>
    <p:notesMasterId r:id="rId15"/>
  </p:notesMasterIdLst>
  <p:handoutMasterIdLst>
    <p:handoutMasterId r:id="rId16"/>
  </p:handoutMasterIdLst>
  <p:sldIdLst>
    <p:sldId id="432" r:id="rId14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Lucida Grande" charset="0"/>
        <a:ea typeface="Heiti SC Light" charset="-122"/>
        <a:cs typeface="+mn-cs"/>
        <a:sym typeface="Lucida Grande" charset="0"/>
      </a:defRPr>
    </a:lvl1pPr>
    <a:lvl2pPr marL="4572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Lucida Grande" charset="0"/>
        <a:ea typeface="Heiti SC Light" charset="-122"/>
        <a:cs typeface="+mn-cs"/>
        <a:sym typeface="Lucida Grande" charset="0"/>
      </a:defRPr>
    </a:lvl2pPr>
    <a:lvl3pPr marL="9144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Lucida Grande" charset="0"/>
        <a:ea typeface="Heiti SC Light" charset="-122"/>
        <a:cs typeface="+mn-cs"/>
        <a:sym typeface="Lucida Grande" charset="0"/>
      </a:defRPr>
    </a:lvl3pPr>
    <a:lvl4pPr marL="13716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Lucida Grande" charset="0"/>
        <a:ea typeface="Heiti SC Light" charset="-122"/>
        <a:cs typeface="+mn-cs"/>
        <a:sym typeface="Lucida Grande" charset="0"/>
      </a:defRPr>
    </a:lvl4pPr>
    <a:lvl5pPr marL="18288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Lucida Grande" charset="0"/>
        <a:ea typeface="Heiti SC Light" charset="-122"/>
        <a:cs typeface="+mn-cs"/>
        <a:sym typeface="Lucida Grande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Lucida Grande" charset="0"/>
        <a:ea typeface="Heiti SC Light" charset="-122"/>
        <a:cs typeface="+mn-cs"/>
        <a:sym typeface="Lucida Grande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Lucida Grande" charset="0"/>
        <a:ea typeface="Heiti SC Light" charset="-122"/>
        <a:cs typeface="+mn-cs"/>
        <a:sym typeface="Lucida Grande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Lucida Grande" charset="0"/>
        <a:ea typeface="Heiti SC Light" charset="-122"/>
        <a:cs typeface="+mn-cs"/>
        <a:sym typeface="Lucida Grande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Lucida Grande" charset="0"/>
        <a:ea typeface="Heiti SC Light" charset="-122"/>
        <a:cs typeface="+mn-cs"/>
        <a:sym typeface="Lucida Grande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78594"/>
    <a:srgbClr val="474747"/>
    <a:srgbClr val="323232"/>
    <a:srgbClr val="282828"/>
    <a:srgbClr val="00B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>
      <p:cViewPr varScale="1">
        <p:scale>
          <a:sx n="59" d="100"/>
          <a:sy n="59" d="100"/>
        </p:scale>
        <p:origin x="1387" y="58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ucida Grande" charset="0"/>
                <a:ea typeface="Heiti SC Light" charset="0"/>
                <a:cs typeface="Heiti SC Light" charset="0"/>
                <a:sym typeface="Lucida Gran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9EDF2C-010D-469B-B705-D18F7E78B60B}" type="datetimeFigureOut">
              <a:rPr lang="en-US" altLang="en-US"/>
              <a:pPr/>
              <a:t>5/19/2023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ucida Grande" charset="0"/>
                <a:ea typeface="Heiti SC Light" charset="0"/>
                <a:cs typeface="Heiti SC Light" charset="0"/>
                <a:sym typeface="Lucida Gran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3AF74B-96B5-4246-A9DD-7E9A331F6D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4724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ucida Grande" charset="0"/>
                <a:ea typeface="Heiti SC Light" charset="0"/>
                <a:cs typeface="Heiti SC Light" charset="0"/>
                <a:sym typeface="Lucida Gran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221901F-FF19-4E4A-96AE-88CD74A76C16}" type="datetimeFigureOut">
              <a:rPr lang="en-US" altLang="en-US"/>
              <a:pPr/>
              <a:t>5/19/2023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/>
              <a:t>Click to edit Master text styles</a:t>
            </a:r>
          </a:p>
          <a:p>
            <a:pPr lvl="1"/>
            <a:r>
              <a:rPr lang="tr-TR" noProof="0"/>
              <a:t>Second level</a:t>
            </a:r>
          </a:p>
          <a:p>
            <a:pPr lvl="2"/>
            <a:r>
              <a:rPr lang="tr-TR" noProof="0"/>
              <a:t>Third level</a:t>
            </a:r>
          </a:p>
          <a:p>
            <a:pPr lvl="3"/>
            <a:r>
              <a:rPr lang="tr-TR" noProof="0"/>
              <a:t>Fourth level</a:t>
            </a:r>
          </a:p>
          <a:p>
            <a:pPr lvl="4"/>
            <a:r>
              <a:rPr lang="tr-TR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ucida Grande" charset="0"/>
                <a:ea typeface="Heiti SC Light" charset="0"/>
                <a:cs typeface="Heiti SC Light" charset="0"/>
                <a:sym typeface="Lucida Gran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D40B7A-9C7D-4CA4-9E2D-60FB4667E7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353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tr-TR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Click to edit Master subtitle style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F8F8F"/>
                </a:solidFill>
              </a:defRPr>
            </a:lvl1pPr>
          </a:lstStyle>
          <a:p>
            <a:fld id="{D7EB080C-F142-43E4-828A-712F1686656C}" type="datetime1">
              <a:rPr lang="tr-TR" altLang="en-US"/>
              <a:pPr/>
              <a:t>19.05.2023</a:t>
            </a:fld>
            <a:endParaRPr lang="tr-TR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F8F8F"/>
                </a:solidFill>
              </a:defRPr>
            </a:lvl1pPr>
          </a:lstStyle>
          <a:p>
            <a:r>
              <a:rPr lang="tr-TR" altLang="en-US"/>
              <a:t>Tırsan Solutions Taslak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F8F8F"/>
                </a:solidFill>
              </a:defRPr>
            </a:lvl1pPr>
          </a:lstStyle>
          <a:p>
            <a:fld id="{B2E91DB6-42F1-46EB-95A3-B36900DC5458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20209265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579021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30298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39364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96165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23051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7039046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01324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31512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94609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335754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251478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F8F8F"/>
                </a:solidFill>
              </a:defRPr>
            </a:lvl1pPr>
          </a:lstStyle>
          <a:p>
            <a:fld id="{16004343-81BB-42B8-89FF-05CF71D9A0FE}" type="datetime1">
              <a:rPr lang="tr-TR" altLang="en-US"/>
              <a:pPr/>
              <a:t>19.05.2023</a:t>
            </a:fld>
            <a:endParaRPr lang="tr-TR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F8F8F"/>
                </a:solidFill>
              </a:defRPr>
            </a:lvl1pPr>
          </a:lstStyle>
          <a:p>
            <a:r>
              <a:rPr lang="tr-TR" altLang="en-US"/>
              <a:t>Tırsan Solutions Taslak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F8F8F"/>
                </a:solidFill>
              </a:defRPr>
            </a:lvl1pPr>
          </a:lstStyle>
          <a:p>
            <a:fld id="{AA9C594F-1918-4F9B-B977-5366E0F7E771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579677326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7765691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54655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1903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74573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9801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4134466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7368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88719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57925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18393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F8F8F"/>
                </a:solidFill>
              </a:defRPr>
            </a:lvl1pPr>
          </a:lstStyle>
          <a:p>
            <a:fld id="{EDD9851F-2C31-4F0D-9A56-1FCA330A8EB0}" type="datetime1">
              <a:rPr lang="tr-TR" altLang="en-US"/>
              <a:pPr/>
              <a:t>19.05.2023</a:t>
            </a:fld>
            <a:endParaRPr lang="tr-TR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F8F8F"/>
                </a:solidFill>
              </a:defRPr>
            </a:lvl1pPr>
          </a:lstStyle>
          <a:p>
            <a:r>
              <a:rPr lang="tr-TR" altLang="en-US"/>
              <a:t>Tırsan Solutions Taslak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F8F8F"/>
                </a:solidFill>
              </a:defRPr>
            </a:lvl1pPr>
          </a:lstStyle>
          <a:p>
            <a:fld id="{97097D83-8465-4A74-B15E-EBC1CF29072E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721202189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0676122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6806437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94087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79155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22320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94583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3233199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46736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34345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9819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91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758329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024857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7879820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05215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27189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20021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34164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9319114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72893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4514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Click to edit Master subtitle style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5E0C61-5598-4B73-95E2-5854812AB457}" type="datetime1">
              <a:rPr lang="tr-TR" altLang="en-US"/>
              <a:pPr/>
              <a:t>19.05.2023</a:t>
            </a:fld>
            <a:endParaRPr lang="tr-TR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en-US"/>
              <a:t>Tırsan Solutions Taslak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9FBCD-2A51-4077-89A0-599BA77F4904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065815287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3385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600897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2650964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8581595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83389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3028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C1D527-6699-4FBB-98BF-3CEB532722F1}" type="datetime1">
              <a:rPr lang="tr-TR" altLang="en-US"/>
              <a:pPr/>
              <a:t>19.05.2023</a:t>
            </a:fld>
            <a:endParaRPr lang="tr-TR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en-US"/>
              <a:t>Tırsan Solutions Taslak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6770B-79EF-49F2-96E3-A8EDAB0CDA95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77692682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783863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224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0137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5464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88" y="555625"/>
            <a:ext cx="3175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F8F8F"/>
                </a:solidFill>
              </a:defRPr>
            </a:lvl1pPr>
          </a:lstStyle>
          <a:p>
            <a:fld id="{DCCE5720-7A21-4551-96FC-96776344E4BD}" type="datetime1">
              <a:rPr lang="tr-TR" altLang="en-US"/>
              <a:pPr/>
              <a:t>19.05.2023</a:t>
            </a:fld>
            <a:endParaRPr lang="tr-TR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F8F8F"/>
                </a:solidFill>
              </a:defRPr>
            </a:lvl1pPr>
          </a:lstStyle>
          <a:p>
            <a:r>
              <a:rPr lang="tr-TR" altLang="en-US"/>
              <a:t>Tırsan Solutions Taslak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F8F8F"/>
                </a:solidFill>
              </a:defRPr>
            </a:lvl1pPr>
          </a:lstStyle>
          <a:p>
            <a:fld id="{9F6B8D0E-356E-4DB4-A414-4318A34C46CF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10716127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32580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321004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97613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3573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5187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414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2571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7186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3429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2147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238125" y="9040813"/>
            <a:ext cx="3033713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B6DE"/>
                </a:solidFill>
                <a:latin typeface="Flama Medium" pitchFamily="50" charset="0"/>
              </a:defRPr>
            </a:lvl1pPr>
          </a:lstStyle>
          <a:p>
            <a:fld id="{7FAAC48D-6E8E-4B3F-ABB4-ABA335A87E0D}" type="datetime1">
              <a:rPr lang="tr-TR" altLang="en-US"/>
              <a:pPr/>
              <a:t>19.05.2023</a:t>
            </a:fld>
            <a:endParaRPr lang="tr-TR" altLang="en-US"/>
          </a:p>
        </p:txBody>
      </p:sp>
      <p:pic>
        <p:nvPicPr>
          <p:cNvPr id="2" name="Google Shape;86;p1">
            <a:extLst>
              <a:ext uri="{FF2B5EF4-FFF2-40B4-BE49-F238E27FC236}">
                <a16:creationId xmlns:a16="http://schemas.microsoft.com/office/drawing/2014/main" id="{C4059F39-CAE0-9C5E-7D84-2FEFEBCAF8D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686976" y="72008"/>
            <a:ext cx="1222673" cy="1492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957863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tr-T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8702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22138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402424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468927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5782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8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1605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9021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0425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5261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F8F8F"/>
                </a:solidFill>
              </a:defRPr>
            </a:lvl1pPr>
          </a:lstStyle>
          <a:p>
            <a:fld id="{696B6579-3B3F-40A3-BE26-2AE7D7C98E33}" type="datetime1">
              <a:rPr lang="tr-TR" altLang="en-US"/>
              <a:pPr/>
              <a:t>19.05.2023</a:t>
            </a:fld>
            <a:endParaRPr lang="tr-TR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F8F8F"/>
                </a:solidFill>
              </a:defRPr>
            </a:lvl1pPr>
          </a:lstStyle>
          <a:p>
            <a:r>
              <a:rPr lang="tr-TR" altLang="en-US"/>
              <a:t>Tırsan Solutions Taslak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F8F8F"/>
                </a:solidFill>
              </a:defRPr>
            </a:lvl1pPr>
          </a:lstStyle>
          <a:p>
            <a:fld id="{CAE10A6C-691D-487E-9168-BD2E674077F2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89520711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5822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3425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4735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975342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842305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1633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0923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9615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9730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156903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F8F8F"/>
                </a:solidFill>
              </a:defRPr>
            </a:lvl1pPr>
          </a:lstStyle>
          <a:p>
            <a:fld id="{4C833B2A-61D8-45DF-85C8-246B4A97F05E}" type="datetime1">
              <a:rPr lang="tr-TR" altLang="en-US"/>
              <a:pPr/>
              <a:t>19.05.2023</a:t>
            </a:fld>
            <a:endParaRPr lang="tr-TR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F8F8F"/>
                </a:solidFill>
              </a:defRPr>
            </a:lvl1pPr>
          </a:lstStyle>
          <a:p>
            <a:r>
              <a:rPr lang="tr-TR" altLang="en-US"/>
              <a:t>Tırsan Solutions Taslak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F8F8F"/>
                </a:solidFill>
              </a:defRPr>
            </a:lvl1pPr>
          </a:lstStyle>
          <a:p>
            <a:fld id="{B47FA09C-B37A-44CE-A077-64E38713ECF9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65138258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5060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3340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2241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326767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343528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240189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6492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0591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2852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466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F8F8F"/>
                </a:solidFill>
              </a:defRPr>
            </a:lvl1pPr>
          </a:lstStyle>
          <a:p>
            <a:fld id="{0E89518A-6791-4958-BAF2-A887304316DD}" type="datetime1">
              <a:rPr lang="tr-TR" altLang="en-US"/>
              <a:pPr/>
              <a:t>19.05.2023</a:t>
            </a:fld>
            <a:endParaRPr lang="tr-TR" alt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F8F8F"/>
                </a:solidFill>
              </a:defRPr>
            </a:lvl1pPr>
          </a:lstStyle>
          <a:p>
            <a:r>
              <a:rPr lang="tr-TR" altLang="en-US"/>
              <a:t>Tırsan Solutions Taslak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F8F8F"/>
                </a:solidFill>
              </a:defRPr>
            </a:lvl1pPr>
          </a:lstStyle>
          <a:p>
            <a:fld id="{31C2CBA3-8A5B-44B6-9083-9CB48B502A25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815249039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5173333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08737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99538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7290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40111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6457307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897532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28089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20151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323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F8F8F"/>
                </a:solidFill>
              </a:defRPr>
            </a:lvl1pPr>
          </a:lstStyle>
          <a:p>
            <a:fld id="{3BAA2F80-96B9-4BC7-A83E-565C039A1ED5}" type="datetime1">
              <a:rPr lang="tr-TR" altLang="en-US"/>
              <a:pPr/>
              <a:t>19.05.2023</a:t>
            </a:fld>
            <a:endParaRPr lang="tr-TR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F8F8F"/>
                </a:solidFill>
              </a:defRPr>
            </a:lvl1pPr>
          </a:lstStyle>
          <a:p>
            <a:r>
              <a:rPr lang="tr-TR" altLang="en-US"/>
              <a:t>Tırsan Solutions Taslak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F8F8F"/>
                </a:solidFill>
              </a:defRPr>
            </a:lvl1pPr>
          </a:lstStyle>
          <a:p>
            <a:fld id="{AED7901E-2DFE-45BA-88AE-4129D44FB6D8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056776455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110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8942588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54021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7700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903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192076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9850645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9751074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61058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7433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F8F8F"/>
                </a:solidFill>
              </a:defRPr>
            </a:lvl1pPr>
          </a:lstStyle>
          <a:p>
            <a:fld id="{106B46E3-9610-42F3-85EB-4481B23A8664}" type="datetime1">
              <a:rPr lang="tr-TR" altLang="en-US"/>
              <a:pPr/>
              <a:t>19.05.2023</a:t>
            </a:fld>
            <a:endParaRPr lang="tr-T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F8F8F"/>
                </a:solidFill>
              </a:defRPr>
            </a:lvl1pPr>
          </a:lstStyle>
          <a:p>
            <a:r>
              <a:rPr lang="tr-TR" altLang="en-US"/>
              <a:t>Tırsan Solutions Taslak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F8F8F"/>
                </a:solidFill>
              </a:defRPr>
            </a:lvl1pPr>
          </a:lstStyle>
          <a:p>
            <a:fld id="{8AE6A288-6733-406F-B0A8-880E957860E0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030581257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55179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15243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5648339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1441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99104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62569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109144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1910537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5816405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836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F8F8F"/>
                </a:solidFill>
              </a:defRPr>
            </a:lvl1pPr>
          </a:lstStyle>
          <a:p>
            <a:fld id="{032A6B60-0D17-4965-9847-2A83A7766C7A}" type="datetime1">
              <a:rPr lang="tr-TR" altLang="en-US"/>
              <a:pPr/>
              <a:t>19.05.2023</a:t>
            </a:fld>
            <a:endParaRPr lang="tr-TR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F8F8F"/>
                </a:solidFill>
              </a:defRPr>
            </a:lvl1pPr>
          </a:lstStyle>
          <a:p>
            <a:r>
              <a:rPr lang="tr-TR" altLang="en-US"/>
              <a:t>Tırsan Solutions Taslak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F8F8F"/>
                </a:solidFill>
              </a:defRPr>
            </a:lvl1pPr>
          </a:lstStyle>
          <a:p>
            <a:fld id="{DB1E8C8A-C24E-4570-86CE-33C7B5A0D1F0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425603979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13518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69158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32987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7689486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66105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76832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tr-T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11025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571169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3221989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378756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ucida Grande" charset="0"/>
              </a:rPr>
              <a:t>Click to edit Master text styles</a:t>
            </a:r>
          </a:p>
          <a:p>
            <a:pPr lvl="1"/>
            <a:r>
              <a:rPr lang="en-US">
                <a:sym typeface="Lucida Grande" charset="0"/>
              </a:rPr>
              <a:t>Second level</a:t>
            </a:r>
          </a:p>
          <a:p>
            <a:pPr lvl="2"/>
            <a:r>
              <a:rPr lang="en-US">
                <a:sym typeface="Lucida Grande" charset="0"/>
              </a:rPr>
              <a:t>Third level</a:t>
            </a:r>
          </a:p>
          <a:p>
            <a:pPr lvl="3"/>
            <a:r>
              <a:rPr lang="en-US">
                <a:sym typeface="Lucida Grande" charset="0"/>
              </a:rPr>
              <a:t>Fourth level</a:t>
            </a:r>
          </a:p>
          <a:p>
            <a:pPr lvl="4"/>
            <a:r>
              <a:rPr lang="en-US">
                <a:sym typeface="Lucida Grande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ucida Grande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7" r:id="rId1"/>
    <p:sldLayoutId id="2147485438" r:id="rId2"/>
    <p:sldLayoutId id="2147485439" r:id="rId3"/>
    <p:sldLayoutId id="2147485440" r:id="rId4"/>
    <p:sldLayoutId id="2147485441" r:id="rId5"/>
    <p:sldLayoutId id="2147485442" r:id="rId6"/>
    <p:sldLayoutId id="2147485443" r:id="rId7"/>
    <p:sldLayoutId id="2147485444" r:id="rId8"/>
    <p:sldLayoutId id="2147485445" r:id="rId9"/>
    <p:sldLayoutId id="2147485313" r:id="rId10"/>
    <p:sldLayoutId id="2147485446" r:id="rId11"/>
    <p:sldLayoutId id="2147485447" r:id="rId12"/>
    <p:sldLayoutId id="2147485457" r:id="rId13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MS PGothic" pitchFamily="34" charset="-128"/>
          <a:cs typeface="ＭＳ Ｐゴシック" charset="0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Arial Black" pitchFamily="34" charset="0"/>
          <a:ea typeface="MS PGothic" pitchFamily="34" charset="-128"/>
          <a:cs typeface="ＭＳ Ｐゴシック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Arial Black" pitchFamily="34" charset="0"/>
          <a:ea typeface="MS PGothic" pitchFamily="34" charset="-128"/>
          <a:cs typeface="ＭＳ Ｐゴシック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Arial Black" pitchFamily="34" charset="0"/>
          <a:ea typeface="MS PGothic" pitchFamily="34" charset="-128"/>
          <a:cs typeface="ＭＳ Ｐゴシック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Arial Black" pitchFamily="34" charset="0"/>
          <a:ea typeface="MS PGothic" pitchFamily="34" charset="-128"/>
          <a:cs typeface="ＭＳ Ｐゴシック" charset="0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MS PGothic" pitchFamily="34" charset="-128"/>
          <a:cs typeface="ＭＳ Ｐゴシック" charset="0"/>
          <a:sym typeface="Lucida Grande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MS PGothic" pitchFamily="34" charset="-128"/>
          <a:cs typeface="+mn-cs"/>
          <a:sym typeface="Lucida Grande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MS PGothic" pitchFamily="34" charset="-128"/>
          <a:cs typeface="+mn-cs"/>
          <a:sym typeface="Lucida Grande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MS PGothic" pitchFamily="34" charset="-128"/>
          <a:cs typeface="+mn-cs"/>
          <a:sym typeface="Lucida Grande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MS PGothic" pitchFamily="34" charset="-128"/>
          <a:cs typeface="+mn-cs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ucida Grande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ucida Grande" charset="0"/>
              </a:rPr>
              <a:t>Click to edit Master text styles</a:t>
            </a:r>
          </a:p>
          <a:p>
            <a:pPr lvl="1"/>
            <a:r>
              <a:rPr lang="en-US">
                <a:sym typeface="Lucida Grande" charset="0"/>
              </a:rPr>
              <a:t>Second level</a:t>
            </a:r>
          </a:p>
          <a:p>
            <a:pPr lvl="2"/>
            <a:r>
              <a:rPr lang="en-US">
                <a:sym typeface="Lucida Grande" charset="0"/>
              </a:rPr>
              <a:t>Third level</a:t>
            </a:r>
          </a:p>
          <a:p>
            <a:pPr lvl="3"/>
            <a:r>
              <a:rPr lang="en-US">
                <a:sym typeface="Lucida Grande" charset="0"/>
              </a:rPr>
              <a:t>Fourth level</a:t>
            </a:r>
          </a:p>
          <a:p>
            <a:pPr lvl="4"/>
            <a:r>
              <a:rPr lang="en-US">
                <a:sym typeface="Lucida Grand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93" r:id="rId1"/>
    <p:sldLayoutId id="2147485394" r:id="rId2"/>
    <p:sldLayoutId id="2147485395" r:id="rId3"/>
    <p:sldLayoutId id="2147485396" r:id="rId4"/>
    <p:sldLayoutId id="2147485397" r:id="rId5"/>
    <p:sldLayoutId id="2147485398" r:id="rId6"/>
    <p:sldLayoutId id="2147485399" r:id="rId7"/>
    <p:sldLayoutId id="2147485400" r:id="rId8"/>
    <p:sldLayoutId id="2147485401" r:id="rId9"/>
    <p:sldLayoutId id="2147485402" r:id="rId10"/>
    <p:sldLayoutId id="2147485403" r:id="rId11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ucida Grande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ucida Grande" charset="0"/>
              </a:rPr>
              <a:t>Click to edit Master text styles</a:t>
            </a:r>
          </a:p>
          <a:p>
            <a:pPr lvl="1"/>
            <a:r>
              <a:rPr lang="en-US">
                <a:sym typeface="Lucida Grande" charset="0"/>
              </a:rPr>
              <a:t>Second level</a:t>
            </a:r>
          </a:p>
          <a:p>
            <a:pPr lvl="2"/>
            <a:r>
              <a:rPr lang="en-US">
                <a:sym typeface="Lucida Grande" charset="0"/>
              </a:rPr>
              <a:t>Third level</a:t>
            </a:r>
          </a:p>
          <a:p>
            <a:pPr lvl="3"/>
            <a:r>
              <a:rPr lang="en-US">
                <a:sym typeface="Lucida Grande" charset="0"/>
              </a:rPr>
              <a:t>Fourth level</a:t>
            </a:r>
          </a:p>
          <a:p>
            <a:pPr lvl="4"/>
            <a:r>
              <a:rPr lang="en-US">
                <a:sym typeface="Lucida Grand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4" r:id="rId1"/>
    <p:sldLayoutId id="2147485405" r:id="rId2"/>
    <p:sldLayoutId id="2147485406" r:id="rId3"/>
    <p:sldLayoutId id="2147485407" r:id="rId4"/>
    <p:sldLayoutId id="2147485408" r:id="rId5"/>
    <p:sldLayoutId id="2147485409" r:id="rId6"/>
    <p:sldLayoutId id="2147485410" r:id="rId7"/>
    <p:sldLayoutId id="2147485411" r:id="rId8"/>
    <p:sldLayoutId id="2147485412" r:id="rId9"/>
    <p:sldLayoutId id="2147485413" r:id="rId10"/>
    <p:sldLayoutId id="2147485414" r:id="rId11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ucida Grande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ucida Grande" charset="0"/>
              </a:rPr>
              <a:t>Click to edit Master text styles</a:t>
            </a:r>
          </a:p>
          <a:p>
            <a:pPr lvl="1"/>
            <a:r>
              <a:rPr lang="en-US">
                <a:sym typeface="Lucida Grande" charset="0"/>
              </a:rPr>
              <a:t>Second level</a:t>
            </a:r>
          </a:p>
          <a:p>
            <a:pPr lvl="2"/>
            <a:r>
              <a:rPr lang="en-US">
                <a:sym typeface="Lucida Grande" charset="0"/>
              </a:rPr>
              <a:t>Third level</a:t>
            </a:r>
          </a:p>
          <a:p>
            <a:pPr lvl="3"/>
            <a:r>
              <a:rPr lang="en-US">
                <a:sym typeface="Lucida Grande" charset="0"/>
              </a:rPr>
              <a:t>Fourth level</a:t>
            </a:r>
          </a:p>
          <a:p>
            <a:pPr lvl="4"/>
            <a:r>
              <a:rPr lang="en-US">
                <a:sym typeface="Lucida Grand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15" r:id="rId1"/>
    <p:sldLayoutId id="2147485416" r:id="rId2"/>
    <p:sldLayoutId id="2147485417" r:id="rId3"/>
    <p:sldLayoutId id="2147485418" r:id="rId4"/>
    <p:sldLayoutId id="2147485419" r:id="rId5"/>
    <p:sldLayoutId id="2147485420" r:id="rId6"/>
    <p:sldLayoutId id="2147485421" r:id="rId7"/>
    <p:sldLayoutId id="2147485422" r:id="rId8"/>
    <p:sldLayoutId id="2147485423" r:id="rId9"/>
    <p:sldLayoutId id="2147485424" r:id="rId10"/>
    <p:sldLayoutId id="2147485425" r:id="rId11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ucida Grande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ucida Grande" charset="0"/>
              </a:rPr>
              <a:t>Click to edit Master text styles</a:t>
            </a:r>
          </a:p>
          <a:p>
            <a:pPr lvl="1"/>
            <a:r>
              <a:rPr lang="en-US">
                <a:sym typeface="Lucida Grande" charset="0"/>
              </a:rPr>
              <a:t>Second level</a:t>
            </a:r>
          </a:p>
          <a:p>
            <a:pPr lvl="2"/>
            <a:r>
              <a:rPr lang="en-US">
                <a:sym typeface="Lucida Grande" charset="0"/>
              </a:rPr>
              <a:t>Third level</a:t>
            </a:r>
          </a:p>
          <a:p>
            <a:pPr lvl="3"/>
            <a:r>
              <a:rPr lang="en-US">
                <a:sym typeface="Lucida Grande" charset="0"/>
              </a:rPr>
              <a:t>Fourth level</a:t>
            </a:r>
          </a:p>
          <a:p>
            <a:pPr lvl="4"/>
            <a:r>
              <a:rPr lang="en-US">
                <a:sym typeface="Lucida Grand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26" r:id="rId1"/>
    <p:sldLayoutId id="2147485427" r:id="rId2"/>
    <p:sldLayoutId id="2147485428" r:id="rId3"/>
    <p:sldLayoutId id="2147485429" r:id="rId4"/>
    <p:sldLayoutId id="2147485430" r:id="rId5"/>
    <p:sldLayoutId id="2147485431" r:id="rId6"/>
    <p:sldLayoutId id="2147485432" r:id="rId7"/>
    <p:sldLayoutId id="2147485433" r:id="rId8"/>
    <p:sldLayoutId id="2147485434" r:id="rId9"/>
    <p:sldLayoutId id="2147485435" r:id="rId10"/>
    <p:sldLayoutId id="2147485436" r:id="rId11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ucida Grande" charset="0"/>
              </a:rPr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A54403A3-B047-4CFD-8775-D5113FE6D042}" type="datetime1">
              <a:rPr lang="tr-TR" altLang="en-US"/>
              <a:pPr/>
              <a:t>19.05.2023</a:t>
            </a:fld>
            <a:endParaRPr lang="tr-T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r>
              <a:rPr lang="tr-TR" altLang="en-US"/>
              <a:t>Tırsan Solutions Taslak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7658B34-7D35-41A7-B9A3-1539200A693B}" type="slidenum">
              <a:rPr lang="tr-TR" altLang="en-US"/>
              <a:pPr/>
              <a:t>‹#›</a:t>
            </a:fld>
            <a:endParaRPr lang="tr-TR" altLang="en-US"/>
          </a:p>
        </p:txBody>
      </p:sp>
      <p:pic>
        <p:nvPicPr>
          <p:cNvPr id="6" name="Google Shape;86;p1">
            <a:extLst>
              <a:ext uri="{FF2B5EF4-FFF2-40B4-BE49-F238E27FC236}">
                <a16:creationId xmlns:a16="http://schemas.microsoft.com/office/drawing/2014/main" id="{D4F8791D-2464-4D83-8D59-45CC60A4B173}"/>
              </a:ext>
            </a:extLst>
          </p:cNvPr>
          <p:cNvPicPr preferRelativeResize="0"/>
          <p:nvPr userDrawn="1"/>
        </p:nvPicPr>
        <p:blipFill rotWithShape="1">
          <a:blip r:embed="rId13">
            <a:alphaModFix/>
          </a:blip>
          <a:srcRect/>
          <a:stretch/>
        </p:blipFill>
        <p:spPr>
          <a:xfrm>
            <a:off x="21680" y="52264"/>
            <a:ext cx="1222673" cy="149242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14" r:id="rId1"/>
    <p:sldLayoutId id="2147485315" r:id="rId2"/>
    <p:sldLayoutId id="2147485448" r:id="rId3"/>
    <p:sldLayoutId id="2147485449" r:id="rId4"/>
    <p:sldLayoutId id="2147485450" r:id="rId5"/>
    <p:sldLayoutId id="2147485451" r:id="rId6"/>
    <p:sldLayoutId id="2147485452" r:id="rId7"/>
    <p:sldLayoutId id="2147485453" r:id="rId8"/>
    <p:sldLayoutId id="2147485454" r:id="rId9"/>
    <p:sldLayoutId id="2147485455" r:id="rId10"/>
    <p:sldLayoutId id="2147485456" r:id="rId11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ucida Grande" charset="0"/>
              </a:rPr>
              <a:t>Click to edit Master text styles</a:t>
            </a:r>
          </a:p>
          <a:p>
            <a:pPr lvl="1"/>
            <a:r>
              <a:rPr lang="en-US">
                <a:sym typeface="Lucida Grande" charset="0"/>
              </a:rPr>
              <a:t>Second level</a:t>
            </a:r>
          </a:p>
          <a:p>
            <a:pPr lvl="2"/>
            <a:r>
              <a:rPr lang="en-US">
                <a:sym typeface="Lucida Grande" charset="0"/>
              </a:rPr>
              <a:t>Third level</a:t>
            </a:r>
          </a:p>
          <a:p>
            <a:pPr lvl="3"/>
            <a:r>
              <a:rPr lang="en-US">
                <a:sym typeface="Lucida Grande" charset="0"/>
              </a:rPr>
              <a:t>Fourth level</a:t>
            </a:r>
          </a:p>
          <a:p>
            <a:pPr lvl="4"/>
            <a:r>
              <a:rPr lang="en-US">
                <a:sym typeface="Lucida Grand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16" r:id="rId1"/>
    <p:sldLayoutId id="2147485317" r:id="rId2"/>
    <p:sldLayoutId id="2147485318" r:id="rId3"/>
    <p:sldLayoutId id="2147485319" r:id="rId4"/>
    <p:sldLayoutId id="2147485320" r:id="rId5"/>
    <p:sldLayoutId id="2147485321" r:id="rId6"/>
    <p:sldLayoutId id="2147485322" r:id="rId7"/>
    <p:sldLayoutId id="2147485323" r:id="rId8"/>
    <p:sldLayoutId id="2147485324" r:id="rId9"/>
    <p:sldLayoutId id="2147485325" r:id="rId10"/>
    <p:sldLayoutId id="2147485326" r:id="rId11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Lucida Grande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Lucida Grande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Lucida Grande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Lucida Grande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Lucida Grande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Lucida Grande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Lucida Grande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Lucida Grande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Lucida Grande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ucida Grande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27" r:id="rId1"/>
    <p:sldLayoutId id="2147485328" r:id="rId2"/>
    <p:sldLayoutId id="2147485329" r:id="rId3"/>
    <p:sldLayoutId id="2147485330" r:id="rId4"/>
    <p:sldLayoutId id="2147485331" r:id="rId5"/>
    <p:sldLayoutId id="2147485332" r:id="rId6"/>
    <p:sldLayoutId id="2147485333" r:id="rId7"/>
    <p:sldLayoutId id="2147485334" r:id="rId8"/>
    <p:sldLayoutId id="2147485335" r:id="rId9"/>
    <p:sldLayoutId id="2147485336" r:id="rId10"/>
    <p:sldLayoutId id="2147485337" r:id="rId11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ucida Grande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8" r:id="rId1"/>
    <p:sldLayoutId id="2147485339" r:id="rId2"/>
    <p:sldLayoutId id="2147485340" r:id="rId3"/>
    <p:sldLayoutId id="2147485341" r:id="rId4"/>
    <p:sldLayoutId id="2147485342" r:id="rId5"/>
    <p:sldLayoutId id="2147485343" r:id="rId6"/>
    <p:sldLayoutId id="2147485344" r:id="rId7"/>
    <p:sldLayoutId id="2147485345" r:id="rId8"/>
    <p:sldLayoutId id="2147485346" r:id="rId9"/>
    <p:sldLayoutId id="2147485347" r:id="rId10"/>
    <p:sldLayoutId id="2147485348" r:id="rId11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ucida Grande" charset="0"/>
              </a:rPr>
              <a:t>Click to edit Master text styles</a:t>
            </a:r>
          </a:p>
          <a:p>
            <a:pPr lvl="1"/>
            <a:r>
              <a:rPr lang="en-US">
                <a:sym typeface="Lucida Grande" charset="0"/>
              </a:rPr>
              <a:t>Second level</a:t>
            </a:r>
          </a:p>
          <a:p>
            <a:pPr lvl="2"/>
            <a:r>
              <a:rPr lang="en-US">
                <a:sym typeface="Lucida Grande" charset="0"/>
              </a:rPr>
              <a:t>Third level</a:t>
            </a:r>
          </a:p>
          <a:p>
            <a:pPr lvl="3"/>
            <a:r>
              <a:rPr lang="en-US">
                <a:sym typeface="Lucida Grande" charset="0"/>
              </a:rPr>
              <a:t>Fourth level</a:t>
            </a:r>
          </a:p>
          <a:p>
            <a:pPr lvl="4"/>
            <a:r>
              <a:rPr lang="en-US">
                <a:sym typeface="Lucida Grande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ucida Grande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9" r:id="rId1"/>
    <p:sldLayoutId id="2147485350" r:id="rId2"/>
    <p:sldLayoutId id="2147485351" r:id="rId3"/>
    <p:sldLayoutId id="2147485352" r:id="rId4"/>
    <p:sldLayoutId id="2147485353" r:id="rId5"/>
    <p:sldLayoutId id="2147485354" r:id="rId6"/>
    <p:sldLayoutId id="2147485355" r:id="rId7"/>
    <p:sldLayoutId id="2147485356" r:id="rId8"/>
    <p:sldLayoutId id="2147485357" r:id="rId9"/>
    <p:sldLayoutId id="2147485358" r:id="rId10"/>
    <p:sldLayoutId id="2147485359" r:id="rId11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ucida Grande" charset="0"/>
              </a:rPr>
              <a:t>Click to edit Master text styles</a:t>
            </a:r>
          </a:p>
          <a:p>
            <a:pPr lvl="1"/>
            <a:r>
              <a:rPr lang="en-US">
                <a:sym typeface="Lucida Grande" charset="0"/>
              </a:rPr>
              <a:t>Second level</a:t>
            </a:r>
          </a:p>
          <a:p>
            <a:pPr lvl="2"/>
            <a:r>
              <a:rPr lang="en-US">
                <a:sym typeface="Lucida Grande" charset="0"/>
              </a:rPr>
              <a:t>Third level</a:t>
            </a:r>
          </a:p>
          <a:p>
            <a:pPr lvl="3"/>
            <a:r>
              <a:rPr lang="en-US">
                <a:sym typeface="Lucida Grande" charset="0"/>
              </a:rPr>
              <a:t>Fourth level</a:t>
            </a:r>
          </a:p>
          <a:p>
            <a:pPr lvl="4"/>
            <a:r>
              <a:rPr lang="en-US">
                <a:sym typeface="Lucida Grande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ucida Grande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60" r:id="rId1"/>
    <p:sldLayoutId id="2147485361" r:id="rId2"/>
    <p:sldLayoutId id="2147485362" r:id="rId3"/>
    <p:sldLayoutId id="2147485363" r:id="rId4"/>
    <p:sldLayoutId id="2147485364" r:id="rId5"/>
    <p:sldLayoutId id="2147485365" r:id="rId6"/>
    <p:sldLayoutId id="2147485366" r:id="rId7"/>
    <p:sldLayoutId id="2147485367" r:id="rId8"/>
    <p:sldLayoutId id="2147485368" r:id="rId9"/>
    <p:sldLayoutId id="2147485369" r:id="rId10"/>
    <p:sldLayoutId id="2147485370" r:id="rId11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ucida Grande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1" r:id="rId1"/>
    <p:sldLayoutId id="2147485372" r:id="rId2"/>
    <p:sldLayoutId id="2147485373" r:id="rId3"/>
    <p:sldLayoutId id="2147485374" r:id="rId4"/>
    <p:sldLayoutId id="2147485375" r:id="rId5"/>
    <p:sldLayoutId id="2147485376" r:id="rId6"/>
    <p:sldLayoutId id="2147485377" r:id="rId7"/>
    <p:sldLayoutId id="2147485378" r:id="rId8"/>
    <p:sldLayoutId id="2147485379" r:id="rId9"/>
    <p:sldLayoutId id="2147485380" r:id="rId10"/>
    <p:sldLayoutId id="2147485381" r:id="rId11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Lucida Grande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Lucida Grande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Lucida Grande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Lucida Grande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Lucida Grande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Lucida Grande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Lucida Grande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Lucida Grande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Lucida Grande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382" r:id="rId1"/>
    <p:sldLayoutId id="2147485383" r:id="rId2"/>
    <p:sldLayoutId id="2147485384" r:id="rId3"/>
    <p:sldLayoutId id="2147485385" r:id="rId4"/>
    <p:sldLayoutId id="2147485386" r:id="rId5"/>
    <p:sldLayoutId id="2147485387" r:id="rId6"/>
    <p:sldLayoutId id="2147485388" r:id="rId7"/>
    <p:sldLayoutId id="2147485389" r:id="rId8"/>
    <p:sldLayoutId id="2147485390" r:id="rId9"/>
    <p:sldLayoutId id="2147485391" r:id="rId10"/>
    <p:sldLayoutId id="2147485392" r:id="rId11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Lucida Grande" charset="0"/>
          <a:ea typeface="Heiti SC Light" charset="0"/>
          <a:cs typeface="Heiti SC Light" charset="0"/>
          <a:sym typeface="Lucida Grande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Lucida Grande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Lucida Grande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Lucida Grande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Lucida Grande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Lucida Grande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Lucida Grande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Lucida Grande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Lucida Grande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Lucida Grande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teams.microsoft.com/l/meetup-join/19%3ameeting_OTk1YjU4MzYtYmEwNS00YjJmLThiMWItNzQ5YzVmZGFmMDI1%40thread.v2/0?context=%7b%22Tid%22%3a%22aa27bd9d-0ddb-4152-84c3-d2285c483fe8%22%2c%22Oid%22%3a%2295480d85-6882-4b76-93d1-96838f6b55ef%22%7d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5.jp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C5A0E7F5-2D3D-41D4-3F63-A550C3E37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44" y="2428528"/>
            <a:ext cx="8575645" cy="3962924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4">
            <a:alphaModFix/>
          </a:blip>
          <a:srcRect l="29518" r="32804" b="-1"/>
          <a:stretch/>
        </p:blipFill>
        <p:spPr>
          <a:xfrm>
            <a:off x="9700660" y="0"/>
            <a:ext cx="3304142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-28217" y="2789171"/>
            <a:ext cx="3232609" cy="45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13" tIns="65013" rIns="65013" bIns="65013" anchor="ctr" anchorCtr="0">
            <a:noAutofit/>
          </a:bodyPr>
          <a:lstStyle/>
          <a:p>
            <a:endParaRPr sz="1280"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143" y="0"/>
            <a:ext cx="768644" cy="95789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791787" y="52264"/>
            <a:ext cx="8112823" cy="459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13" tIns="32498" rIns="65013" bIns="32498" anchor="t" anchorCtr="0">
            <a:spAutoFit/>
          </a:bodyPr>
          <a:lstStyle/>
          <a:p>
            <a:pPr algn="ctr"/>
            <a:r>
              <a:rPr lang="tr-TR" sz="256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tr-TR" sz="1992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ALOVA ÜNİVERSİTESİ </a:t>
            </a:r>
            <a:r>
              <a:rPr lang="tr-TR" sz="256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tr-TR" sz="1992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LTINOVA </a:t>
            </a:r>
            <a:r>
              <a:rPr lang="tr-TR" sz="256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tr-TR" sz="1992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ESLEKİ EĞİTİM </a:t>
            </a:r>
            <a:r>
              <a:rPr lang="tr-TR" sz="256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tr-TR" sz="1992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KADEMİSİ</a:t>
            </a:r>
            <a:endParaRPr sz="1280" dirty="0"/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04610" y="16938"/>
            <a:ext cx="768644" cy="971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 descr="http://yalova.edu.tr/UI/tr-TR/images/logo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15539" y="7689075"/>
            <a:ext cx="2509613" cy="121584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7134174" y="8261176"/>
            <a:ext cx="2627683" cy="132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13" tIns="32498" rIns="65013" bIns="32498" anchor="t" anchorCtr="0">
            <a:spAutoFit/>
          </a:bodyPr>
          <a:lstStyle/>
          <a:p>
            <a:pPr algn="ctr"/>
            <a:r>
              <a:rPr lang="tr-TR" sz="1280" b="1" dirty="0">
                <a:latin typeface="Arial"/>
                <a:ea typeface="Arial"/>
                <a:cs typeface="Arial"/>
                <a:sym typeface="Arial"/>
              </a:rPr>
              <a:t>Dr. Öğr. Üyesi Gökhan TIMAÇ</a:t>
            </a:r>
          </a:p>
          <a:p>
            <a:pPr algn="ctr"/>
            <a:endParaRPr lang="tr-TR" sz="1067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1173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I.W.E. - O.H.S.S. – NDT EN ISO 9712</a:t>
            </a:r>
            <a:br>
              <a:rPr lang="tr-TR" sz="1173" b="1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173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Metallurgy and Materials Engineer</a:t>
            </a:r>
          </a:p>
          <a:p>
            <a:pPr algn="ctr"/>
            <a:r>
              <a:rPr lang="tr-TR" sz="1173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Lean Professional/Consultant</a:t>
            </a:r>
            <a:endParaRPr lang="tr-TR" sz="1173" b="1" dirty="0">
              <a:cs typeface="Times New Roman" panose="02020603050405020304" pitchFamily="18" charset="0"/>
            </a:endParaRPr>
          </a:p>
          <a:p>
            <a:pPr algn="ctr"/>
            <a:endParaRPr lang="tr-TR" sz="1067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sz="1280" b="1" dirty="0"/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47889" y="556320"/>
            <a:ext cx="1054686" cy="111976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2654639" y="8314750"/>
            <a:ext cx="4567841" cy="306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13" tIns="32498" rIns="65013" bIns="32498" anchor="t" anchorCtr="0">
            <a:spAutoFit/>
          </a:bodyPr>
          <a:lstStyle/>
          <a:p>
            <a:r>
              <a:rPr lang="tr-TR" sz="1565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Etkinlik Yeri : </a:t>
            </a:r>
            <a:r>
              <a:rPr lang="tr-TR" sz="1565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Y.Ü. Altınova Meslek Yüksekokulu</a:t>
            </a:r>
            <a:endParaRPr sz="1280" dirty="0"/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80082" y="7200933"/>
            <a:ext cx="477902" cy="47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27273" y="8119416"/>
            <a:ext cx="362350" cy="4740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100;p1"/>
          <p:cNvGrpSpPr/>
          <p:nvPr/>
        </p:nvGrpSpPr>
        <p:grpSpPr>
          <a:xfrm>
            <a:off x="160580" y="7137181"/>
            <a:ext cx="2187621" cy="1681052"/>
            <a:chOff x="4667268" y="5257434"/>
            <a:chExt cx="1913636" cy="1161611"/>
          </a:xfrm>
        </p:grpSpPr>
        <p:pic>
          <p:nvPicPr>
            <p:cNvPr id="101" name="Google Shape;101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668961" y="5257434"/>
              <a:ext cx="464617" cy="4646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Google Shape;102;p1"/>
            <p:cNvSpPr txBox="1"/>
            <p:nvPr/>
          </p:nvSpPr>
          <p:spPr>
            <a:xfrm>
              <a:off x="5168451" y="5261567"/>
              <a:ext cx="1412453" cy="252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013" tIns="32498" rIns="65013" bIns="32498" anchor="t" anchorCtr="0">
              <a:spAutoFit/>
            </a:bodyPr>
            <a:lstStyle/>
            <a:p>
              <a:r>
                <a:rPr lang="tr-TR" sz="1422" b="1" dirty="0">
                  <a:solidFill>
                    <a:schemeClr val="bg2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23 MAYIS 2023</a:t>
              </a:r>
              <a:endParaRPr sz="128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pic>
          <p:nvPicPr>
            <p:cNvPr id="103" name="Google Shape;103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667268" y="5951045"/>
              <a:ext cx="634743" cy="46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Google Shape;104;p1"/>
            <p:cNvSpPr txBox="1"/>
            <p:nvPr/>
          </p:nvSpPr>
          <p:spPr>
            <a:xfrm>
              <a:off x="5358884" y="6045825"/>
              <a:ext cx="712448" cy="252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013" tIns="32498" rIns="65013" bIns="32498" anchor="t" anchorCtr="0">
              <a:spAutoFit/>
            </a:bodyPr>
            <a:lstStyle/>
            <a:p>
              <a:r>
                <a:rPr lang="tr-TR" sz="1422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12:00</a:t>
              </a:r>
              <a:endParaRPr sz="1280" dirty="0"/>
            </a:p>
          </p:txBody>
        </p:sp>
      </p:grpSp>
      <p:cxnSp>
        <p:nvCxnSpPr>
          <p:cNvPr id="105" name="Google Shape;105;p1"/>
          <p:cNvCxnSpPr/>
          <p:nvPr/>
        </p:nvCxnSpPr>
        <p:spPr>
          <a:xfrm>
            <a:off x="170264" y="9319401"/>
            <a:ext cx="9428480" cy="21895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" name="Google Shape;106;p1"/>
          <p:cNvSpPr txBox="1"/>
          <p:nvPr/>
        </p:nvSpPr>
        <p:spPr>
          <a:xfrm>
            <a:off x="7704" y="9373005"/>
            <a:ext cx="9591040" cy="328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13" tIns="32498" rIns="65013" bIns="32498" anchor="t" anchorCtr="0">
            <a:spAutoFit/>
          </a:bodyPr>
          <a:lstStyle/>
          <a:p>
            <a:pPr algn="ctr"/>
            <a:r>
              <a:rPr lang="tr-TR" sz="1707" b="1" i="1" dirty="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Y.Ü. Altınova Meslek Yüksekokulu / Açık Kapı Eğitimi</a:t>
            </a:r>
            <a:endParaRPr sz="1493" dirty="0"/>
          </a:p>
        </p:txBody>
      </p:sp>
      <p:sp>
        <p:nvSpPr>
          <p:cNvPr id="3" name="Metin Yer Tutucusu 3">
            <a:extLst>
              <a:ext uri="{FF2B5EF4-FFF2-40B4-BE49-F238E27FC236}">
                <a16:creationId xmlns:a16="http://schemas.microsoft.com/office/drawing/2014/main" id="{B047E7D5-8CCC-EC60-9FAB-22412D40B7FA}"/>
              </a:ext>
            </a:extLst>
          </p:cNvPr>
          <p:cNvSpPr txBox="1">
            <a:spLocks/>
          </p:cNvSpPr>
          <p:nvPr/>
        </p:nvSpPr>
        <p:spPr>
          <a:xfrm>
            <a:off x="1260348" y="1780456"/>
            <a:ext cx="7778893" cy="858725"/>
          </a:xfrm>
          <a:prstGeom prst="rect">
            <a:avLst/>
          </a:prstGeom>
        </p:spPr>
        <p:txBody>
          <a:bodyPr vert="horz" lIns="0" tIns="48763" rIns="0" bIns="48763" rtlCol="0">
            <a:normAutofit fontScale="85000" lnSpcReduction="10000"/>
          </a:bodyPr>
          <a:lstStyle>
            <a:lvl1pPr marL="91430" indent="-91430" algn="l" defTabSz="914299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84006" indent="-182860" algn="l" defTabSz="914299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399"/>
              </a:spcAft>
              <a:buClr>
                <a:schemeClr val="tx1">
                  <a:lumMod val="75000"/>
                  <a:lumOff val="25000"/>
                </a:schemeClr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566866" indent="-182860" algn="l" defTabSz="914299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399"/>
              </a:spcAft>
              <a:buClr>
                <a:schemeClr val="tx1">
                  <a:lumMod val="75000"/>
                  <a:lumOff val="25000"/>
                </a:schemeClr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749725" indent="-182860" algn="l" defTabSz="914299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399"/>
              </a:spcAft>
              <a:buClr>
                <a:schemeClr val="tx1">
                  <a:lumMod val="75000"/>
                  <a:lumOff val="25000"/>
                </a:schemeClr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932585" indent="-182860" algn="l" defTabSz="914299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399"/>
              </a:spcAft>
              <a:buClr>
                <a:schemeClr val="tx1">
                  <a:lumMod val="75000"/>
                  <a:lumOff val="25000"/>
                </a:schemeClr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1099878" indent="-228575" algn="l" defTabSz="914299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399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856" indent="-228575" algn="l" defTabSz="914299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399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834" indent="-228575" algn="l" defTabSz="914299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399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812" indent="-228575" algn="l" defTabSz="914299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399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tr-TR" altLang="en-US" sz="5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 Book"/>
                <a:ea typeface="MS PGothic" pitchFamily="34" charset="-128"/>
                <a:sym typeface="Flama-Medium" charset="0"/>
              </a:rPr>
              <a:t>PROBLEM ÇÖZME TEKNİKLERİ</a:t>
            </a:r>
            <a:endParaRPr lang="en-US" altLang="en-US" sz="18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 Book"/>
              <a:ea typeface="MS PGothic" pitchFamily="34" charset="-128"/>
              <a:sym typeface="Flama-Medium" charset="0"/>
            </a:endParaRPr>
          </a:p>
          <a:p>
            <a:pPr algn="ctr"/>
            <a:endParaRPr lang="tr-TR" sz="512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tr-TR" sz="512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AECB5C6F-9138-3636-3173-765F06E3027A}"/>
              </a:ext>
            </a:extLst>
          </p:cNvPr>
          <p:cNvPicPr>
            <a:picLocks/>
          </p:cNvPicPr>
          <p:nvPr/>
        </p:nvPicPr>
        <p:blipFill rotWithShape="1">
          <a:blip r:embed="rId12"/>
          <a:srcRect l="10607" r="-1"/>
          <a:stretch/>
        </p:blipFill>
        <p:spPr>
          <a:xfrm>
            <a:off x="7657308" y="6366268"/>
            <a:ext cx="1484779" cy="1822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Google Shape;97;p1">
            <a:extLst>
              <a:ext uri="{FF2B5EF4-FFF2-40B4-BE49-F238E27FC236}">
                <a16:creationId xmlns:a16="http://schemas.microsoft.com/office/drawing/2014/main" id="{04C79BE7-EEEB-589A-44EF-52854ACD4A89}"/>
              </a:ext>
            </a:extLst>
          </p:cNvPr>
          <p:cNvSpPr txBox="1"/>
          <p:nvPr/>
        </p:nvSpPr>
        <p:spPr>
          <a:xfrm>
            <a:off x="2906774" y="7092225"/>
            <a:ext cx="4451486" cy="952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13" tIns="32498" rIns="65013" bIns="32498" anchor="t" anchorCtr="0">
            <a:spAutoFit/>
          </a:bodyPr>
          <a:lstStyle/>
          <a:p>
            <a:pPr algn="ctr"/>
            <a:r>
              <a:rPr lang="tr-TR" sz="960" b="1" dirty="0">
                <a:solidFill>
                  <a:srgbClr val="0070C0"/>
                </a:solidFill>
                <a:ea typeface="Arial"/>
                <a:cs typeface="Arial"/>
                <a:sym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https://teams.microsoft.com/l/meetup-join/19%3ameeting_OTk1YjU4MzYtYmEwNS00YjJmLThiMWItNzQ5YzVmZGFmMDI1%40thread.v2/0?context=%7b%22Tid%22%3a%22aa27bd9d-0ddb-4152-84c3-d2285c483fe8%22%2c%22Oid%22%3a%2295480d85-6882-4b76-93d1-96838f6b55ef%22%7d</a:t>
            </a:r>
            <a:endParaRPr lang="tr-TR" sz="960" b="1" dirty="0">
              <a:solidFill>
                <a:srgbClr val="0070C0"/>
              </a:solidFill>
              <a:ea typeface="Arial"/>
              <a:cs typeface="Arial"/>
              <a:sym typeface="Arial"/>
            </a:endParaRPr>
          </a:p>
          <a:p>
            <a:pPr algn="ctr"/>
            <a:endParaRPr lang="tr-TR" sz="960" b="1" dirty="0">
              <a:solidFill>
                <a:srgbClr val="0070C0"/>
              </a:solidFill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ırsan Solutions">
      <a:dk1>
        <a:srgbClr val="313131"/>
      </a:dk1>
      <a:lt1>
        <a:srgbClr val="FFFFFF"/>
      </a:lt1>
      <a:dk2>
        <a:srgbClr val="262626"/>
      </a:dk2>
      <a:lt2>
        <a:srgbClr val="262626"/>
      </a:lt2>
      <a:accent1>
        <a:srgbClr val="00B0F0"/>
      </a:accent1>
      <a:accent2>
        <a:srgbClr val="606060"/>
      </a:accent2>
      <a:accent3>
        <a:srgbClr val="1E4649"/>
      </a:accent3>
      <a:accent4>
        <a:srgbClr val="262626"/>
      </a:accent4>
      <a:accent5>
        <a:srgbClr val="DAEDEF"/>
      </a:accent5>
      <a:accent6>
        <a:srgbClr val="71BEC4"/>
      </a:accent6>
      <a:hlink>
        <a:srgbClr val="009999"/>
      </a:hlink>
      <a:folHlink>
        <a:srgbClr val="8AC6CC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Heiti SC Light" charset="0"/>
            <a:cs typeface="Heiti SC Light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Heiti SC Light" charset="0"/>
            <a:cs typeface="Heiti SC Light" charset="0"/>
            <a:sym typeface="Lucida Grande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Lucida Grande"/>
        <a:ea typeface="Heiti SC Light"/>
        <a:cs typeface="Heiti SC Light"/>
      </a:majorFont>
      <a:minorFont>
        <a:latin typeface="Lucida Grande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Heiti SC Light" charset="0"/>
            <a:cs typeface="Heiti SC Light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Heiti SC Light" charset="0"/>
            <a:cs typeface="Heiti SC Light" charset="0"/>
            <a:sym typeface="Lucida Grande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Lucida Grande"/>
        <a:ea typeface="Heiti SC Light"/>
        <a:cs typeface="Heiti SC Light"/>
      </a:majorFont>
      <a:minorFont>
        <a:latin typeface="Lucida Grande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Heiti SC Light" charset="0"/>
            <a:cs typeface="Heiti SC Light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Heiti SC Light" charset="0"/>
            <a:cs typeface="Heiti SC Light" charset="0"/>
            <a:sym typeface="Lucida Grande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Lucida Grande"/>
        <a:ea typeface="Heiti SC Light"/>
        <a:cs typeface="Heiti SC Light"/>
      </a:majorFont>
      <a:minorFont>
        <a:latin typeface="Lucida Grande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Heiti SC Light" charset="0"/>
            <a:cs typeface="Heiti SC Light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Heiti SC Light" charset="0"/>
            <a:cs typeface="Heiti SC Light" charset="0"/>
            <a:sym typeface="Lucida Grande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Lucida Grande"/>
        <a:ea typeface="Heiti SC Light"/>
        <a:cs typeface="Heiti SC Light"/>
      </a:majorFont>
      <a:minorFont>
        <a:latin typeface="Lucida Grande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Heiti SC Light" charset="0"/>
            <a:cs typeface="Heiti SC Light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Heiti SC Light" charset="0"/>
            <a:cs typeface="Heiti SC Light" charset="0"/>
            <a:sym typeface="Lucida Grande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Lucida Grande"/>
        <a:ea typeface="Heiti SC Light"/>
        <a:cs typeface="Heiti SC Light"/>
      </a:majorFont>
      <a:minorFont>
        <a:latin typeface="Lucida Grande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Heiti SC Light" charset="0"/>
            <a:cs typeface="Heiti SC Light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Heiti SC Light" charset="0"/>
            <a:cs typeface="Heiti SC Light" charset="0"/>
            <a:sym typeface="Lucida Grande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Lucida Grande"/>
        <a:ea typeface="Heiti SC Light"/>
        <a:cs typeface="Heiti SC Light"/>
      </a:majorFont>
      <a:minorFont>
        <a:latin typeface="Lucida Grande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Heiti SC Light" charset="0"/>
            <a:cs typeface="Heiti SC Light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Heiti SC Light" charset="0"/>
            <a:cs typeface="Heiti SC Light" charset="0"/>
            <a:sym typeface="Lucida Grande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Lucida Grande"/>
        <a:ea typeface="Heiti SC Light"/>
        <a:cs typeface="Heiti SC Light"/>
      </a:majorFont>
      <a:minorFont>
        <a:latin typeface="Lucida Grande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Heiti SC Light" charset="0"/>
            <a:cs typeface="Heiti SC Light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Heiti SC Light" charset="0"/>
            <a:cs typeface="Heiti SC Light" charset="0"/>
            <a:sym typeface="Lucida Grande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Lucida Grande"/>
        <a:ea typeface="Heiti SC Light"/>
        <a:cs typeface="Heiti SC Light"/>
      </a:majorFont>
      <a:minorFont>
        <a:latin typeface="Lucida Grande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Heiti SC Light" charset="0"/>
            <a:cs typeface="Heiti SC Light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Heiti SC Light" charset="0"/>
            <a:cs typeface="Heiti SC Light" charset="0"/>
            <a:sym typeface="Lucida Grande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Lucida Grande"/>
        <a:ea typeface="Heiti SC Light"/>
        <a:cs typeface="Heiti SC Light"/>
      </a:majorFont>
      <a:minorFont>
        <a:latin typeface="Lucida Grande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Heiti SC Light" charset="0"/>
            <a:cs typeface="Heiti SC Light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Heiti SC Light" charset="0"/>
            <a:cs typeface="Heiti SC Light" charset="0"/>
            <a:sym typeface="Lucida Grande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Lucida Grande"/>
        <a:ea typeface="Heiti SC Light"/>
        <a:cs typeface="Heiti SC Light"/>
      </a:majorFont>
      <a:minorFont>
        <a:latin typeface="Lucida Grande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Heiti SC Light" charset="0"/>
            <a:cs typeface="Heiti SC Light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Heiti SC Light" charset="0"/>
            <a:cs typeface="Heiti SC Light" charset="0"/>
            <a:sym typeface="Lucida Grande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Lucida Grande"/>
        <a:ea typeface="Heiti SC Light"/>
        <a:cs typeface="Heiti SC Light"/>
      </a:majorFont>
      <a:minorFont>
        <a:latin typeface="Lucida Grande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Heiti SC Light" charset="0"/>
            <a:cs typeface="Heiti SC Light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Heiti SC Light" charset="0"/>
            <a:cs typeface="Heiti SC Light" charset="0"/>
            <a:sym typeface="Lucida Grande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Lucida Grande"/>
        <a:ea typeface="Heiti SC Light"/>
        <a:cs typeface="Heiti SC Light"/>
      </a:majorFont>
      <a:minorFont>
        <a:latin typeface="Lucida Grande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Heiti SC Light" charset="0"/>
            <a:cs typeface="Heiti SC Light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Heiti SC Light" charset="0"/>
            <a:cs typeface="Heiti SC Light" charset="0"/>
            <a:sym typeface="Lucida Grande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6721</TotalTime>
  <Pages>0</Pages>
  <Words>105</Words>
  <Characters>0</Characters>
  <Application>Microsoft Office PowerPoint</Application>
  <PresentationFormat>Özel</PresentationFormat>
  <Lines>0</Lines>
  <Paragraphs>11</Paragraphs>
  <Slides>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13</vt:i4>
      </vt:variant>
      <vt:variant>
        <vt:lpstr>Slayt Başlıkları</vt:lpstr>
      </vt:variant>
      <vt:variant>
        <vt:i4>1</vt:i4>
      </vt:variant>
    </vt:vector>
  </HeadingPairs>
  <TitlesOfParts>
    <vt:vector size="20" baseType="lpstr">
      <vt:lpstr>Arial</vt:lpstr>
      <vt:lpstr>Arial Black</vt:lpstr>
      <vt:lpstr>Calibri</vt:lpstr>
      <vt:lpstr>Flama Book</vt:lpstr>
      <vt:lpstr>Flama Medium</vt:lpstr>
      <vt:lpstr>Lucida Grande</vt:lpstr>
      <vt:lpstr>Title &amp; Subtitle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Ayşenur NUHOĞLU</dc:creator>
  <cp:lastModifiedBy>Gökhan Tımaç</cp:lastModifiedBy>
  <cp:revision>196</cp:revision>
  <dcterms:modified xsi:type="dcterms:W3CDTF">2023-05-19T19:09:23Z</dcterms:modified>
</cp:coreProperties>
</file>