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5glFVCcSfT9vUsksDT/Ju2xu2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oleObject" Target="../embeddings/oleObject1.bin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ams.microsoft.com/l/meetup-join/19%3aC1x-lvXd3emPlVH1xYCEoV2tiGRPDuhNSFme5kFNfJU1%40thread.tacv2/1672865122082?context=%7b%22Tid%22%3a%22aa27bd9d-0ddb-4152-84c3-d2285c483fe8%22%2c%22Oid%22%3a%22d02042b4-a563-4b59-8f29-4ff05ab933f9%22%7d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29518" r="32804" b="-1"/>
          <a:stretch/>
        </p:blipFill>
        <p:spPr>
          <a:xfrm>
            <a:off x="13641551" y="15"/>
            <a:ext cx="4646449" cy="1028698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-39681" y="2207770"/>
            <a:ext cx="4545857" cy="636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26" y="47205"/>
            <a:ext cx="1073712" cy="121009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143000" y="190500"/>
            <a:ext cx="114086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tr-T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ALOVA ÜNİVERSİTESİ </a:t>
            </a:r>
            <a:r>
              <a:rPr lang="tr-T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tr-T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LTINOVA </a:t>
            </a:r>
            <a:r>
              <a:rPr lang="tr-T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tr-T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ESLEKİ EĞİTİM </a:t>
            </a:r>
            <a:r>
              <a:rPr lang="tr-T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tr-T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KADEMİSİ</a:t>
            </a:r>
            <a:endParaRPr dirty="0"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67839" y="47204"/>
            <a:ext cx="1073712" cy="121009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898400" y="2266366"/>
            <a:ext cx="1017164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HİDROLİK SİSTEMLER HAKKINDA GENEL BİLGİLENDİRME EĞİTİMİ</a:t>
            </a:r>
            <a:endParaRPr lang="tr-TR" sz="3200" b="1" dirty="0">
              <a:solidFill>
                <a:srgbClr val="BFBFB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1" name="Google Shape;91;p1" descr="http://yalova.edu.tr/UI/tr-TR/images/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49400" y="8039100"/>
            <a:ext cx="3529143" cy="17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6873324" y="7601030"/>
            <a:ext cx="6691151" cy="1523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https://teams.microsoft.com/l/meetup-join/19%3aC1x-lvXd3emPlVH1xYCEoV2tiGRPDuhNSFme5kFNfJU1%40thread.tacv2/1672865122082?context=%7b%22Tid%22%3a%22aa27bd9d-0ddb-4152-84c3-d2285c483fe8%22%2c%22Oid%22%3a%22d02042b4-a563-4b59-8f29-4ff05ab933f9%22%7d</a:t>
            </a:r>
            <a:endParaRPr lang="tr-TR" sz="15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916306" y="6591300"/>
            <a:ext cx="1826894" cy="2132022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411546" y="7226325"/>
            <a:ext cx="130076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FOTO</a:t>
            </a:r>
            <a:endParaRPr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270302" y="9018077"/>
            <a:ext cx="311890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Öğr. Gör. İsmail KALKAN</a:t>
            </a:r>
            <a:endParaRPr b="1"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79094" y="886427"/>
            <a:ext cx="1451796" cy="13660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6989943" y="9033357"/>
            <a:ext cx="64235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Etkinlik Yeri : </a:t>
            </a:r>
            <a:r>
              <a:rPr lang="tr-TR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Y.Ü. Altınova Meslek Yüksekokulu</a:t>
            </a:r>
            <a:endParaRPr dirty="0"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15956" y="7809195"/>
            <a:ext cx="672050" cy="667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74669" y="8807654"/>
            <a:ext cx="509555" cy="6665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"/>
          <p:cNvGrpSpPr/>
          <p:nvPr/>
        </p:nvGrpSpPr>
        <p:grpSpPr>
          <a:xfrm>
            <a:off x="3389203" y="7715545"/>
            <a:ext cx="2908049" cy="1840788"/>
            <a:chOff x="4667269" y="5257434"/>
            <a:chExt cx="1913635" cy="1161611"/>
          </a:xfrm>
        </p:grpSpPr>
        <p:pic>
          <p:nvPicPr>
            <p:cNvPr id="101" name="Google Shape;101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668961" y="5257434"/>
              <a:ext cx="464617" cy="464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1"/>
            <p:cNvSpPr txBox="1"/>
            <p:nvPr/>
          </p:nvSpPr>
          <p:spPr>
            <a:xfrm>
              <a:off x="5168451" y="5261567"/>
              <a:ext cx="1412453" cy="252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09 OCAK 2023</a:t>
              </a:r>
              <a:endParaRPr dirty="0"/>
            </a:p>
          </p:txBody>
        </p:sp>
        <p:pic>
          <p:nvPicPr>
            <p:cNvPr id="103" name="Google Shape;103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667269" y="5951045"/>
              <a:ext cx="468000" cy="46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"/>
            <p:cNvSpPr txBox="1"/>
            <p:nvPr/>
          </p:nvSpPr>
          <p:spPr>
            <a:xfrm>
              <a:off x="5242120" y="6045825"/>
              <a:ext cx="712448" cy="25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12:00</a:t>
              </a:r>
              <a:endParaRPr/>
            </a:p>
          </p:txBody>
        </p:sp>
      </p:grpSp>
      <p:cxnSp>
        <p:nvCxnSpPr>
          <p:cNvPr id="105" name="Google Shape;105;p1"/>
          <p:cNvCxnSpPr/>
          <p:nvPr/>
        </p:nvCxnSpPr>
        <p:spPr>
          <a:xfrm>
            <a:off x="228600" y="9718085"/>
            <a:ext cx="13258800" cy="3079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"/>
          <p:cNvSpPr txBox="1"/>
          <p:nvPr/>
        </p:nvSpPr>
        <p:spPr>
          <a:xfrm>
            <a:off x="0" y="9764019"/>
            <a:ext cx="134874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b="1" i="1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Y.Ü. Altınova Meslek Yüksekokulu / Odaklanmış (HAP ) Eğitim</a:t>
            </a:r>
            <a:endParaRPr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185A21C8-FC5C-E960-1D3E-E32CCFCCBD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94" y="6627762"/>
            <a:ext cx="1772618" cy="20672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6E2F344D-86DA-62A3-47C6-1FEE869CB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312576"/>
              </p:ext>
            </p:extLst>
          </p:nvPr>
        </p:nvGraphicFramePr>
        <p:xfrm>
          <a:off x="3589776" y="3371474"/>
          <a:ext cx="6634293" cy="3916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3" imgW="6451560" imgH="3740040" progId="PBrush">
                  <p:embed/>
                </p:oleObj>
              </mc:Choice>
              <mc:Fallback>
                <p:oleObj name="Bitmap Image" r:id="rId13" imgW="6451560" imgH="37400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89776" y="3371474"/>
                        <a:ext cx="6634293" cy="3916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77</Words>
  <Application>Microsoft Office PowerPoint</Application>
  <PresentationFormat>Özel</PresentationFormat>
  <Paragraphs>9</Paragraphs>
  <Slides>1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Bitmap Image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Yasin Özaslan</dc:creator>
  <cp:lastModifiedBy>özkan münüklü</cp:lastModifiedBy>
  <cp:revision>4</cp:revision>
  <dcterms:created xsi:type="dcterms:W3CDTF">2006-08-16T00:00:00Z</dcterms:created>
  <dcterms:modified xsi:type="dcterms:W3CDTF">2023-01-06T20:10:30Z</dcterms:modified>
</cp:coreProperties>
</file>