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7561263"/>
  <p:notesSz cx="7104063" cy="10234613"/>
  <p:defaultTextStyle>
    <a:defPPr>
      <a:defRPr lang="en-US"/>
    </a:defPPr>
    <a:lvl1pPr marL="0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9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8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7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5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5" algn="l" defTabSz="45715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B1"/>
    <a:srgbClr val="CF1E25"/>
    <a:srgbClr val="50ABF1"/>
    <a:srgbClr val="3A559F"/>
    <a:srgbClr val="D2C6BF"/>
    <a:srgbClr val="CF3538"/>
    <a:srgbClr val="CC2627"/>
    <a:srgbClr val="226291"/>
    <a:srgbClr val="C6CED6"/>
    <a:srgbClr val="F4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5" autoAdjust="0"/>
    <p:restoredTop sz="93238" autoAdjust="0"/>
  </p:normalViewPr>
  <p:slideViewPr>
    <p:cSldViewPr snapToGrid="0" snapToObjects="1">
      <p:cViewPr varScale="1">
        <p:scale>
          <a:sx n="70" d="100"/>
          <a:sy n="70" d="100"/>
        </p:scale>
        <p:origin x="1330" y="38"/>
      </p:cViewPr>
      <p:guideLst>
        <p:guide orient="horz" pos="238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6" y="3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721112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6" y="9721112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 anchor="b"/>
          <a:lstStyle>
            <a:lvl1pPr algn="r">
              <a:defRPr sz="1200"/>
            </a:lvl1pPr>
          </a:lstStyle>
          <a:p>
            <a:fld id="{A2278087-661D-EE42-AA5F-E9BB6398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51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6" y="3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1281113"/>
            <a:ext cx="5564187" cy="3451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8" tIns="47394" rIns="94788" bIns="4739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10"/>
            <a:ext cx="5683250" cy="4029879"/>
          </a:xfrm>
          <a:prstGeom prst="rect">
            <a:avLst/>
          </a:prstGeom>
        </p:spPr>
        <p:txBody>
          <a:bodyPr vert="horz" lIns="94788" tIns="47394" rIns="94788" bIns="4739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721112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6" y="9721112"/>
            <a:ext cx="3078427" cy="513507"/>
          </a:xfrm>
          <a:prstGeom prst="rect">
            <a:avLst/>
          </a:prstGeom>
        </p:spPr>
        <p:txBody>
          <a:bodyPr vert="horz" lIns="94788" tIns="47394" rIns="94788" bIns="47394" rtlCol="0" anchor="b"/>
          <a:lstStyle>
            <a:lvl1pPr algn="r">
              <a:defRPr sz="1200"/>
            </a:lvl1pPr>
          </a:lstStyle>
          <a:p>
            <a:fld id="{CCE3C719-E703-934F-8FF6-365120745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2031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0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9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8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8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97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45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95" algn="l" defTabSz="91429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65163" y="685800"/>
            <a:ext cx="5527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9793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 flipV="1">
            <a:off x="1097283" y="1630230"/>
            <a:ext cx="10115203" cy="6179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5" r:id="rId3"/>
    <p:sldLayoutId id="214748366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  <p:txStyles>
    <p:titleStyle>
      <a:lvl1pPr algn="l" defTabSz="914299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1pPr>
    </p:titleStyle>
    <p:bodyStyle>
      <a:lvl1pPr marL="91430" indent="-91430" algn="l" defTabSz="914299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>
            <a:lumMod val="75000"/>
            <a:lumOff val="25000"/>
          </a:schemeClr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1pPr>
      <a:lvl2pPr marL="384006" indent="-182860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tx1">
            <a:lumMod val="75000"/>
            <a:lumOff val="25000"/>
          </a:schemeClr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2pPr>
      <a:lvl3pPr marL="566866" indent="-182860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tx1">
            <a:lumMod val="75000"/>
            <a:lumOff val="25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3pPr>
      <a:lvl4pPr marL="749725" indent="-182860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tx1">
            <a:lumMod val="75000"/>
            <a:lumOff val="25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4pPr>
      <a:lvl5pPr marL="932585" indent="-182860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tx1">
            <a:lumMod val="75000"/>
            <a:lumOff val="25000"/>
          </a:schemeClr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Arial" charset="0"/>
          <a:ea typeface="Arial" charset="0"/>
          <a:cs typeface="Arial" charset="0"/>
        </a:defRPr>
      </a:lvl5pPr>
      <a:lvl6pPr marL="1099878" indent="-228575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856" indent="-228575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834" indent="-228575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812" indent="-228575" algn="l" defTabSz="914299" rtl="0" eaLnBrk="1" latinLnBrk="0" hangingPunct="1">
        <a:lnSpc>
          <a:spcPct val="90000"/>
        </a:lnSpc>
        <a:spcBef>
          <a:spcPts val="200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0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9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98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48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97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45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95" algn="l" defTabSz="91429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teams.microsoft.com/l/meetup-join/19%3aIfO4LX_aj3sHJLzr4KHd59hyIxSc9gztj99rIrFNfvw1%40thread.tacv2/1678564495474?context=%7b%22Tid%22%3a%22aa27bd9d-0ddb-4152-84c3-d2285c483fe8%22%2c%22Oid%22%3a%2295480d85-6882-4b76-93d1-96838f6b55ef%22%7d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:a16="http://schemas.microsoft.com/office/drawing/2014/main" id="{24DA6207-005A-C4C6-65BC-C453BAE3BF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3" y="1006945"/>
            <a:ext cx="8991600" cy="5005244"/>
          </a:xfrm>
          <a:prstGeom prst="rect">
            <a:avLst/>
          </a:prstGeom>
        </p:spPr>
      </p:pic>
      <p:pic>
        <p:nvPicPr>
          <p:cNvPr id="84" name="Google Shape;84;p1"/>
          <p:cNvPicPr preferRelativeResize="0"/>
          <p:nvPr/>
        </p:nvPicPr>
        <p:blipFill rotWithShape="1">
          <a:blip r:embed="rId4">
            <a:alphaModFix/>
          </a:blip>
          <a:srcRect l="29518" r="32804" b="-1"/>
          <a:stretch/>
        </p:blipFill>
        <p:spPr>
          <a:xfrm>
            <a:off x="9094368" y="0"/>
            <a:ext cx="3097633" cy="7561263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/>
          <p:nvPr/>
        </p:nvSpPr>
        <p:spPr>
          <a:xfrm>
            <a:off x="-26454" y="1823478"/>
            <a:ext cx="3030571" cy="42460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60950" rIns="60950" bIns="60950" anchor="ctr" anchorCtr="0">
            <a:noAutofit/>
          </a:bodyPr>
          <a:lstStyle/>
          <a:p>
            <a:endParaRPr sz="1200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139" y="44554"/>
            <a:ext cx="720604" cy="89802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780777" y="55354"/>
            <a:ext cx="7605772" cy="430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/>
            <a:r>
              <a:rPr lang="tr-TR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tr-TR" sz="1867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ALOVA ÜNİVERSİTESİ </a:t>
            </a:r>
            <a:r>
              <a:rPr lang="tr-TR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tr-TR" sz="1867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LTINOVA </a:t>
            </a:r>
            <a:r>
              <a:rPr lang="tr-TR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tr-TR" sz="1867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ESLEKİ EĞİTİM </a:t>
            </a:r>
            <a:r>
              <a:rPr lang="tr-TR" sz="24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r>
              <a:rPr lang="tr-TR" sz="1867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KADEMİSİ</a:t>
            </a:r>
            <a:endParaRPr sz="1200" dirty="0"/>
          </a:p>
        </p:txBody>
      </p:sp>
      <p:pic>
        <p:nvPicPr>
          <p:cNvPr id="88" name="Google Shape;88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8072" y="46752"/>
            <a:ext cx="720604" cy="910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 descr="http://yalova.edu.tr/UI/tr-TR/images/logo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423983" y="5926610"/>
            <a:ext cx="2352762" cy="11398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511629" y="4582886"/>
            <a:ext cx="1328057" cy="159328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0950" tIns="30467" rIns="60950" bIns="30467" anchor="ctr" anchorCtr="0">
            <a:noAutofit/>
          </a:bodyPr>
          <a:lstStyle/>
          <a:p>
            <a:pPr algn="ctr"/>
            <a:endParaRPr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941031" y="5169182"/>
            <a:ext cx="867178" cy="246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tr-TR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FOTO</a:t>
            </a:r>
            <a:endParaRPr sz="1200"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0" y="6225649"/>
            <a:ext cx="2463453" cy="12464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/>
            <a:r>
              <a:rPr lang="tr-TR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Dr. Öğr. Üyesi Gökhan TIMAÇ</a:t>
            </a:r>
          </a:p>
          <a:p>
            <a:pPr algn="ctr"/>
            <a:endParaRPr lang="tr-TR" sz="1000" b="1" dirty="0">
              <a:solidFill>
                <a:srgbClr val="32313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I.W.E. - O.H.S.S.</a:t>
            </a:r>
            <a:r>
              <a:rPr lang="tr-TR" sz="11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tr-TR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NDT EN ISO 9712</a:t>
            </a:r>
            <a:br>
              <a:rPr lang="tr-TR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Metallurgy and Materials Engineer</a:t>
            </a:r>
          </a:p>
          <a:p>
            <a:pPr algn="ctr"/>
            <a:r>
              <a:rPr lang="tr-TR" sz="11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Lean Professional/Consultant</a:t>
            </a:r>
            <a:endParaRPr lang="tr-TR" sz="1100" b="1" dirty="0">
              <a:cs typeface="Times New Roman" panose="02020603050405020304" pitchFamily="18" charset="0"/>
            </a:endParaRPr>
          </a:p>
          <a:p>
            <a:pPr algn="ctr"/>
            <a:endParaRPr lang="tr-TR" sz="10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sz="1200" b="1" dirty="0"/>
          </a:p>
        </p:txBody>
      </p:sp>
      <p:pic>
        <p:nvPicPr>
          <p:cNvPr id="96" name="Google Shape;96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83975" y="463653"/>
            <a:ext cx="988768" cy="90442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4899452" y="6754873"/>
            <a:ext cx="4282351" cy="28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r>
              <a:rPr lang="tr-TR" sz="1467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Etkinlik Yeri : </a:t>
            </a:r>
            <a:r>
              <a:rPr lang="tr-TR" sz="1467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Y.Ü. Altınova Meslek Yüksekokulu</a:t>
            </a:r>
            <a:endParaRPr sz="1200" dirty="0"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427001" y="5927879"/>
            <a:ext cx="448033" cy="445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498797" y="6571747"/>
            <a:ext cx="339703" cy="4443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0" name="Google Shape;100;p1"/>
          <p:cNvGrpSpPr/>
          <p:nvPr/>
        </p:nvGrpSpPr>
        <p:grpSpPr>
          <a:xfrm>
            <a:off x="2564507" y="5887465"/>
            <a:ext cx="1938699" cy="1183645"/>
            <a:chOff x="4667269" y="5257434"/>
            <a:chExt cx="1913635" cy="1120392"/>
          </a:xfrm>
        </p:grpSpPr>
        <p:pic>
          <p:nvPicPr>
            <p:cNvPr id="101" name="Google Shape;101;p1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4668961" y="5257434"/>
              <a:ext cx="464617" cy="46461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2" name="Google Shape;102;p1"/>
            <p:cNvSpPr txBox="1"/>
            <p:nvPr/>
          </p:nvSpPr>
          <p:spPr>
            <a:xfrm>
              <a:off x="5168451" y="5261567"/>
              <a:ext cx="1412453" cy="252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30467" rIns="60950" bIns="30467" anchor="t" anchorCtr="0">
              <a:spAutoFit/>
            </a:bodyPr>
            <a:lstStyle/>
            <a:p>
              <a:r>
                <a:rPr lang="tr-TR" sz="1333" b="1" dirty="0">
                  <a:solidFill>
                    <a:srgbClr val="0084B1"/>
                  </a:solidFill>
                  <a:latin typeface="Arial"/>
                  <a:ea typeface="Arial"/>
                  <a:cs typeface="Arial"/>
                  <a:sym typeface="Arial"/>
                </a:rPr>
                <a:t>14 MART 2023</a:t>
              </a:r>
              <a:endParaRPr sz="1200" dirty="0">
                <a:solidFill>
                  <a:srgbClr val="0084B1"/>
                </a:solidFill>
              </a:endParaRPr>
            </a:p>
          </p:txBody>
        </p:sp>
        <p:pic>
          <p:nvPicPr>
            <p:cNvPr id="103" name="Google Shape;103;p1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>
              <a:off x="4667269" y="5909826"/>
              <a:ext cx="501182" cy="468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4" name="Google Shape;104;p1"/>
            <p:cNvSpPr txBox="1"/>
            <p:nvPr/>
          </p:nvSpPr>
          <p:spPr>
            <a:xfrm>
              <a:off x="5242120" y="6025217"/>
              <a:ext cx="712448" cy="26217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30467" rIns="60950" bIns="30467" anchor="t" anchorCtr="0">
              <a:spAutoFit/>
            </a:bodyPr>
            <a:lstStyle/>
            <a:p>
              <a:r>
                <a:rPr lang="tr-TR" sz="1400" b="1" dirty="0">
                  <a:solidFill>
                    <a:srgbClr val="0084B1"/>
                  </a:solidFill>
                  <a:latin typeface="Arial"/>
                  <a:ea typeface="Arial"/>
                  <a:cs typeface="Arial"/>
                  <a:sym typeface="Arial"/>
                </a:rPr>
                <a:t>16:00</a:t>
              </a:r>
              <a:endParaRPr sz="1400" dirty="0">
                <a:solidFill>
                  <a:srgbClr val="0084B1"/>
                </a:solidFill>
              </a:endParaRPr>
            </a:p>
          </p:txBody>
        </p:sp>
      </p:grpSp>
      <p:cxnSp>
        <p:nvCxnSpPr>
          <p:cNvPr id="105" name="Google Shape;105;p1"/>
          <p:cNvCxnSpPr/>
          <p:nvPr/>
        </p:nvCxnSpPr>
        <p:spPr>
          <a:xfrm>
            <a:off x="152400" y="7167820"/>
            <a:ext cx="8839200" cy="20527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6" name="Google Shape;106;p1"/>
          <p:cNvSpPr txBox="1"/>
          <p:nvPr/>
        </p:nvSpPr>
        <p:spPr>
          <a:xfrm>
            <a:off x="0" y="7208694"/>
            <a:ext cx="8991600" cy="307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0950" tIns="30467" rIns="60950" bIns="30467" anchor="t" anchorCtr="0">
            <a:spAutoFit/>
          </a:bodyPr>
          <a:lstStyle/>
          <a:p>
            <a:pPr algn="ctr"/>
            <a:r>
              <a:rPr lang="tr-TR" sz="1600" b="1" i="1" dirty="0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rPr>
              <a:t>Y.Ü. Altınova Meslek Yüksekokulu / Odaklanmış (HAP ) Eğitim</a:t>
            </a:r>
            <a:endParaRPr sz="1400" dirty="0"/>
          </a:p>
        </p:txBody>
      </p:sp>
      <p:pic>
        <p:nvPicPr>
          <p:cNvPr id="11" name="Resim 10">
            <a:extLst>
              <a:ext uri="{FF2B5EF4-FFF2-40B4-BE49-F238E27FC236}">
                <a16:creationId xmlns:a16="http://schemas.microsoft.com/office/drawing/2014/main" id="{AECB5C6F-9138-3636-3173-765F06E3027A}"/>
              </a:ext>
            </a:extLst>
          </p:cNvPr>
          <p:cNvPicPr>
            <a:picLocks/>
          </p:cNvPicPr>
          <p:nvPr/>
        </p:nvPicPr>
        <p:blipFill rotWithShape="1">
          <a:blip r:embed="rId12"/>
          <a:srcRect l="10607" r="-1"/>
          <a:stretch/>
        </p:blipFill>
        <p:spPr>
          <a:xfrm>
            <a:off x="524032" y="4593772"/>
            <a:ext cx="1304770" cy="1572853"/>
          </a:xfrm>
          <a:prstGeom prst="rect">
            <a:avLst/>
          </a:prstGeom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C596EF38-C6F5-0515-A29D-E5A93108E900}"/>
              </a:ext>
            </a:extLst>
          </p:cNvPr>
          <p:cNvSpPr txBox="1"/>
          <p:nvPr/>
        </p:nvSpPr>
        <p:spPr>
          <a:xfrm>
            <a:off x="4899452" y="5775251"/>
            <a:ext cx="409214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50" dirty="0">
                <a:solidFill>
                  <a:srgbClr val="0084B1"/>
                </a:solidFill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https://teams.microsoft.com/l/meetup-join/19%3aIfO4LX_aj3sHJLzr4KHd59hyIxSc9gztj99rIrFNfvw1%40thread.tacv2/1678564495474?context=%7b%22Tid%22%3a%22aa27bd9d-0ddb-4152-84c3-d2285c483fe8%22%2c%22Oid%22%3a%2295480d85-6882-4b76-93d1-96838f6b55ef%22%7d</a:t>
            </a:r>
            <a:endParaRPr lang="tr-TR" sz="1050" dirty="0">
              <a:solidFill>
                <a:srgbClr val="0084B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Retrospectiva</Template>
  <TotalTime>13776</TotalTime>
  <Words>105</Words>
  <Application>Microsoft Office PowerPoint</Application>
  <PresentationFormat>Özel</PresentationFormat>
  <Paragraphs>11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Retrospect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Leandro Centomo</dc:creator>
  <cp:lastModifiedBy>Gökhan Tımaç</cp:lastModifiedBy>
  <cp:revision>465</cp:revision>
  <cp:lastPrinted>2019-04-15T13:54:07Z</cp:lastPrinted>
  <dcterms:created xsi:type="dcterms:W3CDTF">2016-05-14T06:18:29Z</dcterms:created>
  <dcterms:modified xsi:type="dcterms:W3CDTF">2023-03-11T20:04:30Z</dcterms:modified>
</cp:coreProperties>
</file>