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5glFVCcSfT9vUsksDT/Ju2xu2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29518" r="32804" b="-1"/>
          <a:stretch/>
        </p:blipFill>
        <p:spPr>
          <a:xfrm>
            <a:off x="14254293" y="0"/>
            <a:ext cx="4030493" cy="1028698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-39681" y="2207770"/>
            <a:ext cx="4545857" cy="6369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826" y="47205"/>
            <a:ext cx="1073712" cy="121009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143000" y="190500"/>
            <a:ext cx="1140865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tr-T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ALOVA ÜNİVERSİTESİ </a:t>
            </a:r>
            <a:r>
              <a:rPr lang="tr-T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tr-T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LTINOVA </a:t>
            </a:r>
            <a:r>
              <a:rPr lang="tr-T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tr-T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ESLEKİ EĞİTİM </a:t>
            </a:r>
            <a:r>
              <a:rPr lang="tr-T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tr-TR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KADEMİSİ</a:t>
            </a:r>
            <a:endParaRPr dirty="0"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67839" y="47204"/>
            <a:ext cx="1073712" cy="121009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762272" y="2547344"/>
            <a:ext cx="1110585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FMEA (Hata Türleri ve Etkileri Analizi)</a:t>
            </a:r>
            <a:endParaRPr lang="tr-TR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Arial"/>
            </a:endParaRPr>
          </a:p>
        </p:txBody>
      </p:sp>
      <p:pic>
        <p:nvPicPr>
          <p:cNvPr id="91" name="Google Shape;91;p1" descr="http://yalova.edu.tr/UI/tr-TR/images/logo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30257" y="8039100"/>
            <a:ext cx="3529143" cy="1709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7428905" y="7533395"/>
            <a:ext cx="6923005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dirty="0">
                <a:solidFill>
                  <a:schemeClr val="accent3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https://teams.microsoft.com/l/meetup-join/19%3aFFAracln-GWZn0UYxwvzT11zRkSUaQDne4s8camIqDo1%40thread.tacv2/1679563947637?context=%7b%22Tid%22%3a%22aa27bd9d-0ddb-4152-84c3-d2285c483fe8%22%2c%22Oid%22%3a%22deb50ca7-9bcd-4c18-bb35-7c865e50207b%22%7d</a:t>
            </a:r>
            <a:endParaRPr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916306" y="6591300"/>
            <a:ext cx="1826894" cy="2132022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411547" y="7226325"/>
            <a:ext cx="821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509457" y="8897538"/>
            <a:ext cx="256128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Öğr. Gör. Murat ŞAHİN</a:t>
            </a:r>
            <a:endParaRPr dirty="0"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9093" y="886426"/>
            <a:ext cx="1793307" cy="177677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7315200" y="9071996"/>
            <a:ext cx="642352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Etkinlik Yeri : </a:t>
            </a:r>
            <a:r>
              <a:rPr lang="tr-T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Y.Ü. Altınova Meslek Yüksekokulu</a:t>
            </a:r>
            <a:endParaRPr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05600" y="7886700"/>
            <a:ext cx="672050" cy="667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29445" y="8877300"/>
            <a:ext cx="509555" cy="6665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1"/>
          <p:cNvGrpSpPr/>
          <p:nvPr/>
        </p:nvGrpSpPr>
        <p:grpSpPr>
          <a:xfrm>
            <a:off x="3678266" y="7759055"/>
            <a:ext cx="2555482" cy="1840788"/>
            <a:chOff x="4667269" y="5257434"/>
            <a:chExt cx="1681629" cy="1161611"/>
          </a:xfrm>
        </p:grpSpPr>
        <p:pic>
          <p:nvPicPr>
            <p:cNvPr id="101" name="Google Shape;101;p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668961" y="5257434"/>
              <a:ext cx="464617" cy="4646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 txBox="1"/>
            <p:nvPr/>
          </p:nvSpPr>
          <p:spPr>
            <a:xfrm>
              <a:off x="5168451" y="5261567"/>
              <a:ext cx="1180447" cy="25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000" b="1" dirty="0">
                  <a:solidFill>
                    <a:schemeClr val="accent3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13 NİSAN</a:t>
              </a:r>
              <a:endParaRPr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4667269" y="5951045"/>
              <a:ext cx="468000" cy="46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 txBox="1"/>
            <p:nvPr/>
          </p:nvSpPr>
          <p:spPr>
            <a:xfrm>
              <a:off x="5242120" y="6045825"/>
              <a:ext cx="712448" cy="25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000" b="1" dirty="0">
                  <a:solidFill>
                    <a:schemeClr val="accent3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16:00</a:t>
              </a:r>
              <a:endParaRPr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cxnSp>
        <p:nvCxnSpPr>
          <p:cNvPr id="105" name="Google Shape;105;p1"/>
          <p:cNvCxnSpPr/>
          <p:nvPr/>
        </p:nvCxnSpPr>
        <p:spPr>
          <a:xfrm>
            <a:off x="228600" y="9718085"/>
            <a:ext cx="13258800" cy="307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" name="Google Shape;106;p1"/>
          <p:cNvSpPr txBox="1"/>
          <p:nvPr/>
        </p:nvSpPr>
        <p:spPr>
          <a:xfrm>
            <a:off x="0" y="9764019"/>
            <a:ext cx="134874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b="1" i="1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rPr>
              <a:t>Y.Ü. Altınova Meslek Yüksekokulu / Odaklanmış (HAP ) Eğitim</a:t>
            </a:r>
            <a:endParaRPr/>
          </a:p>
        </p:txBody>
      </p:sp>
      <p:pic>
        <p:nvPicPr>
          <p:cNvPr id="5" name="Resim 4" descr="metin, kişi, şahıs, duvar, dizüstü içeren bir resim&#10;&#10;Açıklama otomatik olarak oluşturuldu">
            <a:extLst>
              <a:ext uri="{FF2B5EF4-FFF2-40B4-BE49-F238E27FC236}">
                <a16:creationId xmlns:a16="http://schemas.microsoft.com/office/drawing/2014/main" id="{9373FB66-CFF4-BEBE-B0A6-738C5F8091F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1480" t="2283" r="5274" b="12232"/>
          <a:stretch/>
        </p:blipFill>
        <p:spPr>
          <a:xfrm>
            <a:off x="889009" y="6532128"/>
            <a:ext cx="1901983" cy="219022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0677C57-5D4B-6A6A-2649-B6F30EC37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270" y="3271238"/>
            <a:ext cx="7620000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Özel</PresentationFormat>
  <Paragraphs>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Yasin Özaslan</dc:creator>
  <cp:lastModifiedBy>Özkan Münüklü</cp:lastModifiedBy>
  <cp:revision>1</cp:revision>
  <dcterms:created xsi:type="dcterms:W3CDTF">2006-08-16T00:00:00Z</dcterms:created>
  <dcterms:modified xsi:type="dcterms:W3CDTF">2023-04-08T09:05:34Z</dcterms:modified>
</cp:coreProperties>
</file>