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bookmarkIdSeed="13">
  <p:sldMasterIdLst>
    <p:sldMasterId id="2147483648" r:id="rId1"/>
  </p:sldMasterIdLst>
  <p:sldIdLst>
    <p:sldId id="341" r:id="rId2"/>
  </p:sldIdLst>
  <p:sldSz cx="18288000" cy="10287000"/>
  <p:notesSz cx="6735763" cy="9866313"/>
  <p:embeddedFontLst>
    <p:embeddedFont>
      <p:font typeface="Calibri" panose="020F0502020204030204" pitchFamily="34" charset="0"/>
      <p:regular r:id="rId3"/>
      <p:bold r:id="rId4"/>
      <p:italic r:id="rId5"/>
      <p:boldItalic r:id="rId6"/>
    </p:embeddedFont>
  </p:embeddedFontLst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76E9F8"/>
    <a:srgbClr val="9BBB59"/>
    <a:srgbClr val="424804"/>
    <a:srgbClr val="CCF6F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Orta Stil 2 - Vurgu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Orta Stil 2 - Vurgu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5FD0F851-EC5A-4D38-B0AD-8093EC10F338}" styleName="Açık Stil 1 - Vurgu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91EBBBCC-DAD2-459C-BE2E-F6DE35CF9A28}" styleName="Koyu Stil 2 - Vurgu 3/Vurgu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D27102A9-8310-4765-A935-A1911B00CA55}" styleName="Açık Stil 1 - Vurgu 4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8EC20E35-A176-4012-BC5E-935CFFF8708E}" styleName="Orta Stil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69012ECD-51FC-41F1-AA8D-1B2483CD663E}" styleName="Açık Stil 2 - Vurgu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1FECB4D8-DB02-4DC6-A0A2-4F2EBAE1DC90}" styleName="Orta Stil 1 - Vurgu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  <a:tblStyle styleId="{35758FB7-9AC5-4552-8A53-C91805E547FA}" styleName="Tema Uygulanmış Stil 1 - Vurgu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5940675A-B579-460E-94D1-54222C63F5DA}" styleName="Stil Yok, Tablo Kılavuzu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D7AC3CCA-C797-4891-BE02-D94E43425B78}" styleName="Orta Stil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  <a:tblStyle styleId="{2D5ABB26-0587-4C30-8999-92F81FD0307C}" styleName="Stil Yok, Kılavuz Yok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22" autoAdjust="0"/>
  </p:normalViewPr>
  <p:slideViewPr>
    <p:cSldViewPr>
      <p:cViewPr varScale="1">
        <p:scale>
          <a:sx n="55" d="100"/>
          <a:sy n="55" d="100"/>
        </p:scale>
        <p:origin x="686" y="53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font" Target="fonts/font1.fntdata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4.fntdata"/><Relationship Id="rId5" Type="http://schemas.openxmlformats.org/officeDocument/2006/relationships/font" Target="fonts/font3.fntdata"/><Relationship Id="rId10" Type="http://schemas.openxmlformats.org/officeDocument/2006/relationships/tableStyles" Target="tableStyles.xml"/><Relationship Id="rId4" Type="http://schemas.openxmlformats.org/officeDocument/2006/relationships/font" Target="fonts/font2.fntdata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5AC3250-3C1C-241B-4DA2-F5F9717F1E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8A046E-0DD2-45B0-98A7-047E0DB43E82}" type="datetimeFigureOut">
              <a:rPr lang="en-US"/>
              <a:pPr>
                <a:defRPr/>
              </a:pPr>
              <a:t>3/12/2023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801BEB9-6D64-30F6-6178-D7777960DC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76D7B3B-456B-5177-D5C7-5EA814645B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D82E10E-2181-4084-B4F2-0EADB37488AA}" type="slidenum">
              <a:rPr lang="en-US" altLang="tr-TR"/>
              <a:pPr/>
              <a:t>‹#›</a:t>
            </a:fld>
            <a:endParaRPr lang="en-US" altLang="tr-TR"/>
          </a:p>
        </p:txBody>
      </p:sp>
    </p:spTree>
    <p:extLst>
      <p:ext uri="{BB962C8B-B14F-4D97-AF65-F5344CB8AC3E}">
        <p14:creationId xmlns:p14="http://schemas.microsoft.com/office/powerpoint/2010/main" val="13094434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8697A82-5DF1-F543-467B-C9D30E025C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481169-28E1-44CA-9569-9907BAAF4264}" type="datetimeFigureOut">
              <a:rPr lang="en-US"/>
              <a:pPr>
                <a:defRPr/>
              </a:pPr>
              <a:t>3/12/2023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B49768E-B115-5E7F-125B-A43B337A5A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A55814E-4717-7706-2813-FBFC7DB65E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C931D36-4628-4A9C-A7AD-EDC0AA131C0A}" type="slidenum">
              <a:rPr lang="en-US" altLang="tr-TR"/>
              <a:pPr/>
              <a:t>‹#›</a:t>
            </a:fld>
            <a:endParaRPr lang="en-US" altLang="tr-TR"/>
          </a:p>
        </p:txBody>
      </p:sp>
    </p:spTree>
    <p:extLst>
      <p:ext uri="{BB962C8B-B14F-4D97-AF65-F5344CB8AC3E}">
        <p14:creationId xmlns:p14="http://schemas.microsoft.com/office/powerpoint/2010/main" val="16914324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0D33323-B9C3-3EAD-00FF-4363BE86B8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E4796F-887A-40EB-BD0B-F4A37366FF22}" type="datetimeFigureOut">
              <a:rPr lang="en-US"/>
              <a:pPr>
                <a:defRPr/>
              </a:pPr>
              <a:t>3/12/2023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DC3DBF8-8E80-2EE8-B3FC-A8F0D62E7D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4DB39C1-7F51-6340-C366-72D4FB6370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A28F871-8986-4195-A6E2-BE41DB49170D}" type="slidenum">
              <a:rPr lang="en-US" altLang="tr-TR"/>
              <a:pPr/>
              <a:t>‹#›</a:t>
            </a:fld>
            <a:endParaRPr lang="en-US" altLang="tr-TR"/>
          </a:p>
        </p:txBody>
      </p:sp>
    </p:spTree>
    <p:extLst>
      <p:ext uri="{BB962C8B-B14F-4D97-AF65-F5344CB8AC3E}">
        <p14:creationId xmlns:p14="http://schemas.microsoft.com/office/powerpoint/2010/main" val="177420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308796FC-0CB1-CE86-E1DD-D76B13F7F7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F29A0B-7FF5-48F7-84AB-DD6FA00908DD}" type="datetimeFigureOut">
              <a:rPr lang="en-US"/>
              <a:pPr>
                <a:defRPr/>
              </a:pPr>
              <a:t>3/12/2023</a:t>
            </a:fld>
            <a:endParaRPr lang="en-U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407B6F4C-03CB-0559-B0B0-3F0D582EC7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1ED120C5-9E1F-8439-6ABC-66648C06CD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B8C2BBB-B21A-4A40-943D-96E546311967}" type="slidenum">
              <a:rPr lang="en-US" altLang="tr-TR"/>
              <a:pPr/>
              <a:t>‹#›</a:t>
            </a:fld>
            <a:endParaRPr lang="en-US" altLang="tr-TR"/>
          </a:p>
        </p:txBody>
      </p:sp>
    </p:spTree>
    <p:extLst>
      <p:ext uri="{BB962C8B-B14F-4D97-AF65-F5344CB8AC3E}">
        <p14:creationId xmlns:p14="http://schemas.microsoft.com/office/powerpoint/2010/main" val="10502738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9492EBD4-C32D-3D6B-F9A0-3BB9047C37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E6776D-037C-4B08-875D-61010E86C037}" type="datetimeFigureOut">
              <a:rPr lang="en-US"/>
              <a:pPr>
                <a:defRPr/>
              </a:pPr>
              <a:t>3/12/2023</a:t>
            </a:fld>
            <a:endParaRPr lang="en-US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616E3B97-F6C3-9B53-9C42-4FAC12FD44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34FE4DC5-70FA-EBE1-0202-40CCA11446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1434B4D-B95F-4CC3-946E-00C51EFFF7BA}" type="slidenum">
              <a:rPr lang="en-US" altLang="tr-TR"/>
              <a:pPr/>
              <a:t>‹#›</a:t>
            </a:fld>
            <a:endParaRPr lang="en-US" altLang="tr-TR"/>
          </a:p>
        </p:txBody>
      </p:sp>
    </p:spTree>
    <p:extLst>
      <p:ext uri="{BB962C8B-B14F-4D97-AF65-F5344CB8AC3E}">
        <p14:creationId xmlns:p14="http://schemas.microsoft.com/office/powerpoint/2010/main" val="37378680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50A08159-1E8C-8FB3-E8D2-B4D6697E80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8EF9D4-1E2D-4E35-9D49-20AA772972D7}" type="datetimeFigureOut">
              <a:rPr lang="en-US"/>
              <a:pPr>
                <a:defRPr/>
              </a:pPr>
              <a:t>3/12/2023</a:t>
            </a:fld>
            <a:endParaRPr lang="en-US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86CCAB1F-13DE-60ED-5298-BA85D057F1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DC2F1365-2DE1-5677-C17E-D969E33A1C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ABC8423-3831-42BE-ABE9-840C2DB5ABC7}" type="slidenum">
              <a:rPr lang="en-US" altLang="tr-TR"/>
              <a:pPr/>
              <a:t>‹#›</a:t>
            </a:fld>
            <a:endParaRPr lang="en-US" altLang="tr-TR"/>
          </a:p>
        </p:txBody>
      </p:sp>
    </p:spTree>
    <p:extLst>
      <p:ext uri="{BB962C8B-B14F-4D97-AF65-F5344CB8AC3E}">
        <p14:creationId xmlns:p14="http://schemas.microsoft.com/office/powerpoint/2010/main" val="34686721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2CE171B2-61D7-0755-56FC-D840FAE759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C27573-AE85-464C-BC1E-09A9476BC3D6}" type="datetimeFigureOut">
              <a:rPr lang="en-US"/>
              <a:pPr>
                <a:defRPr/>
              </a:pPr>
              <a:t>3/12/2023</a:t>
            </a:fld>
            <a:endParaRPr lang="en-US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BC6AAE7B-D1FD-7CC4-88B0-655F532FE4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8C70538C-0D8E-4741-5331-61A1CAA09A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373DAC6-94E5-49E4-A0DF-EBB1442EC47D}" type="slidenum">
              <a:rPr lang="en-US" altLang="tr-TR"/>
              <a:pPr/>
              <a:t>‹#›</a:t>
            </a:fld>
            <a:endParaRPr lang="en-US" altLang="tr-TR"/>
          </a:p>
        </p:txBody>
      </p:sp>
    </p:spTree>
    <p:extLst>
      <p:ext uri="{BB962C8B-B14F-4D97-AF65-F5344CB8AC3E}">
        <p14:creationId xmlns:p14="http://schemas.microsoft.com/office/powerpoint/2010/main" val="6843900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A2E77793-932C-F803-4EE2-400481B110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940EA2-3193-4EC9-B8FE-B9245C305494}" type="datetimeFigureOut">
              <a:rPr lang="en-US"/>
              <a:pPr>
                <a:defRPr/>
              </a:pPr>
              <a:t>3/12/2023</a:t>
            </a:fld>
            <a:endParaRPr lang="en-U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E9CF03E8-DE97-12AC-C31E-59211D9A4E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A50EA619-74B8-6FCB-2565-9F7A67397E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3175F1F-85DD-43AB-8A57-F8DDAF6E03F5}" type="slidenum">
              <a:rPr lang="en-US" altLang="tr-TR"/>
              <a:pPr/>
              <a:t>‹#›</a:t>
            </a:fld>
            <a:endParaRPr lang="en-US" altLang="tr-TR"/>
          </a:p>
        </p:txBody>
      </p:sp>
    </p:spTree>
    <p:extLst>
      <p:ext uri="{BB962C8B-B14F-4D97-AF65-F5344CB8AC3E}">
        <p14:creationId xmlns:p14="http://schemas.microsoft.com/office/powerpoint/2010/main" val="37618762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26D6DFEF-5FFF-398D-CAEA-B6458D1ABA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653BFB-E075-48BD-A8AB-47AA4AD9343B}" type="datetimeFigureOut">
              <a:rPr lang="en-US"/>
              <a:pPr>
                <a:defRPr/>
              </a:pPr>
              <a:t>3/12/2023</a:t>
            </a:fld>
            <a:endParaRPr lang="en-U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EAC444C7-B409-4EBB-2B29-15097F2D22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1617DF89-6607-356A-1B6F-062D212336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26C0F00-6C63-444B-8D1E-480BDFC904E8}" type="slidenum">
              <a:rPr lang="en-US" altLang="tr-TR"/>
              <a:pPr/>
              <a:t>‹#›</a:t>
            </a:fld>
            <a:endParaRPr lang="en-US" altLang="tr-TR"/>
          </a:p>
        </p:txBody>
      </p:sp>
    </p:spTree>
    <p:extLst>
      <p:ext uri="{BB962C8B-B14F-4D97-AF65-F5344CB8AC3E}">
        <p14:creationId xmlns:p14="http://schemas.microsoft.com/office/powerpoint/2010/main" val="36087254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8A7B449-E6D3-B792-A5C2-1F486FFEBA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D2E810-B592-4B69-9FDB-13ADBDC342D9}" type="datetimeFigureOut">
              <a:rPr lang="en-US"/>
              <a:pPr>
                <a:defRPr/>
              </a:pPr>
              <a:t>3/12/2023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F926C6E-7105-B5B7-A1F3-A1C704E558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B024992-7E03-AA12-11B3-68CDF521F1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9184F74-4763-41FA-834D-78C0BE6545A0}" type="slidenum">
              <a:rPr lang="en-US" altLang="tr-TR"/>
              <a:pPr/>
              <a:t>‹#›</a:t>
            </a:fld>
            <a:endParaRPr lang="en-US" altLang="tr-TR"/>
          </a:p>
        </p:txBody>
      </p:sp>
    </p:spTree>
    <p:extLst>
      <p:ext uri="{BB962C8B-B14F-4D97-AF65-F5344CB8AC3E}">
        <p14:creationId xmlns:p14="http://schemas.microsoft.com/office/powerpoint/2010/main" val="28248646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99216D4-FD2D-D35A-602C-E4EA069D97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9519FD-F88C-4BCD-A3EA-F0C9045579DB}" type="datetimeFigureOut">
              <a:rPr lang="en-US"/>
              <a:pPr>
                <a:defRPr/>
              </a:pPr>
              <a:t>3/12/2023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775EAB3-A78E-7DB6-D187-3708AA1931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BFF12DF-0E3C-2201-AB6B-CC78C7112C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2F4F819-C211-4A36-9D69-5D143F23F8C5}" type="slidenum">
              <a:rPr lang="en-US" altLang="tr-TR"/>
              <a:pPr/>
              <a:t>‹#›</a:t>
            </a:fld>
            <a:endParaRPr lang="en-US" altLang="tr-TR"/>
          </a:p>
        </p:txBody>
      </p:sp>
    </p:spTree>
    <p:extLst>
      <p:ext uri="{BB962C8B-B14F-4D97-AF65-F5344CB8AC3E}">
        <p14:creationId xmlns:p14="http://schemas.microsoft.com/office/powerpoint/2010/main" val="462745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9B654A35-BFBB-41E4-F1CE-68DF2147BE43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tr-TR"/>
              <a:t>Click to edit Master title style</a:t>
            </a:r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CEB978DB-594D-9C1B-0D01-CF37139FA8FA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tr-TR"/>
              <a:t>Click to edit Master text styles</a:t>
            </a:r>
          </a:p>
          <a:p>
            <a:pPr lvl="1"/>
            <a:r>
              <a:rPr lang="en-US" altLang="tr-TR"/>
              <a:t>Second level</a:t>
            </a:r>
          </a:p>
          <a:p>
            <a:pPr lvl="2"/>
            <a:r>
              <a:rPr lang="en-US" altLang="tr-TR"/>
              <a:t>Third level</a:t>
            </a:r>
          </a:p>
          <a:p>
            <a:pPr lvl="3"/>
            <a:r>
              <a:rPr lang="en-US" altLang="tr-TR"/>
              <a:t>Fourth level</a:t>
            </a:r>
          </a:p>
          <a:p>
            <a:pPr lvl="4"/>
            <a:r>
              <a:rPr lang="en-US" altLang="tr-TR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51F4334-A665-3E7B-A20B-AE32E26654B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15B2690-BBE7-454D-8D1E-010F57637781}" type="datetimeFigureOut">
              <a:rPr lang="en-US"/>
              <a:pPr>
                <a:defRPr/>
              </a:pPr>
              <a:t>3/12/2023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CDD8BFA-4D12-692D-BC14-1C34F3A5D12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B6A0588-E82C-D86F-0F8D-91324A269F3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fld id="{705F9CF4-75C2-4601-908E-1662C372CC95}" type="slidenum">
              <a:rPr lang="en-US" altLang="tr-TR"/>
              <a:pPr/>
              <a:t>‹#›</a:t>
            </a:fld>
            <a:endParaRPr lang="en-US" altLang="tr-T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0" Type="http://schemas.openxmlformats.org/officeDocument/2006/relationships/image" Target="../media/image9.jpe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1">
            <a:extLst>
              <a:ext uri="{FF2B5EF4-FFF2-40B4-BE49-F238E27FC236}">
                <a16:creationId xmlns:a16="http://schemas.microsoft.com/office/drawing/2014/main" id="{1B4AAF3E-5B6A-4CE0-A35A-259D634D3B5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9518" r="32804" b="-1"/>
          <a:stretch/>
        </p:blipFill>
        <p:spPr>
          <a:xfrm>
            <a:off x="13641551" y="15"/>
            <a:ext cx="4646449" cy="10286985"/>
          </a:xfrm>
          <a:prstGeom prst="rect">
            <a:avLst/>
          </a:prstGeom>
        </p:spPr>
      </p:pic>
      <p:sp>
        <p:nvSpPr>
          <p:cNvPr id="10" name="Dikdörtgen 9">
            <a:extLst>
              <a:ext uri="{FF2B5EF4-FFF2-40B4-BE49-F238E27FC236}">
                <a16:creationId xmlns:a16="http://schemas.microsoft.com/office/drawing/2014/main" id="{D0F7D0F1-85CF-4795-8812-685C0394ACE8}"/>
              </a:ext>
            </a:extLst>
          </p:cNvPr>
          <p:cNvSpPr/>
          <p:nvPr/>
        </p:nvSpPr>
        <p:spPr>
          <a:xfrm>
            <a:off x="-39681" y="2207770"/>
            <a:ext cx="4545857" cy="6369047"/>
          </a:xfrm>
          <a:prstGeom prst="rect">
            <a:avLst/>
          </a:prstGeom>
          <a:ln>
            <a:noFill/>
          </a:ln>
        </p:spPr>
      </p:sp>
      <p:pic>
        <p:nvPicPr>
          <p:cNvPr id="58" name="Resim 57">
            <a:extLst>
              <a:ext uri="{FF2B5EF4-FFF2-40B4-BE49-F238E27FC236}">
                <a16:creationId xmlns:a16="http://schemas.microsoft.com/office/drawing/2014/main" id="{19479BC6-DFAF-484F-8851-EB8A5F436D4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826" y="47205"/>
            <a:ext cx="1073712" cy="1210095"/>
          </a:xfrm>
          <a:prstGeom prst="rect">
            <a:avLst/>
          </a:prstGeom>
        </p:spPr>
      </p:pic>
      <p:sp>
        <p:nvSpPr>
          <p:cNvPr id="3" name="Metin kutusu 2">
            <a:extLst>
              <a:ext uri="{FF2B5EF4-FFF2-40B4-BE49-F238E27FC236}">
                <a16:creationId xmlns:a16="http://schemas.microsoft.com/office/drawing/2014/main" id="{0FE45CCD-54FB-35C7-C161-BB6FA0CC31FE}"/>
              </a:ext>
            </a:extLst>
          </p:cNvPr>
          <p:cNvSpPr txBox="1"/>
          <p:nvPr/>
        </p:nvSpPr>
        <p:spPr>
          <a:xfrm>
            <a:off x="1143000" y="190500"/>
            <a:ext cx="1140865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</a:t>
            </a:r>
            <a:r>
              <a:rPr lang="tr-TR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ALOVA ÜNİVERSİTESİ </a:t>
            </a:r>
            <a:r>
              <a:rPr lang="tr-T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</a:t>
            </a:r>
            <a:r>
              <a:rPr lang="tr-TR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LTINOVA </a:t>
            </a:r>
            <a:r>
              <a:rPr lang="tr-T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</a:t>
            </a:r>
            <a:r>
              <a:rPr lang="tr-TR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ESLEKİ EĞİTİM </a:t>
            </a:r>
            <a:r>
              <a:rPr lang="tr-T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</a:t>
            </a:r>
            <a:r>
              <a:rPr lang="tr-TR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KADEMİSİ</a:t>
            </a:r>
          </a:p>
        </p:txBody>
      </p:sp>
      <p:pic>
        <p:nvPicPr>
          <p:cNvPr id="29" name="Resim 28">
            <a:extLst>
              <a:ext uri="{FF2B5EF4-FFF2-40B4-BE49-F238E27FC236}">
                <a16:creationId xmlns:a16="http://schemas.microsoft.com/office/drawing/2014/main" id="{8642CB41-7F00-42B6-77F0-E45FD9D4781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567839" y="47204"/>
            <a:ext cx="1073712" cy="1210095"/>
          </a:xfrm>
          <a:prstGeom prst="rect">
            <a:avLst/>
          </a:prstGeom>
        </p:spPr>
      </p:pic>
      <p:sp>
        <p:nvSpPr>
          <p:cNvPr id="31" name="Metin kutusu 30">
            <a:extLst>
              <a:ext uri="{FF2B5EF4-FFF2-40B4-BE49-F238E27FC236}">
                <a16:creationId xmlns:a16="http://schemas.microsoft.com/office/drawing/2014/main" id="{0409BA37-136A-FBC1-2A5C-B2F41E4659DA}"/>
              </a:ext>
            </a:extLst>
          </p:cNvPr>
          <p:cNvSpPr txBox="1"/>
          <p:nvPr/>
        </p:nvSpPr>
        <p:spPr>
          <a:xfrm>
            <a:off x="1330254" y="5276482"/>
            <a:ext cx="1181749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Increasing</a:t>
            </a:r>
            <a:r>
              <a:rPr lang="tr-TR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tr-TR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the</a:t>
            </a:r>
            <a:r>
              <a:rPr lang="tr-TR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Empowerment of </a:t>
            </a:r>
            <a:r>
              <a:rPr lang="tr-TR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Youth</a:t>
            </a:r>
            <a:r>
              <a:rPr lang="tr-TR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tr-TR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by</a:t>
            </a:r>
            <a:r>
              <a:rPr lang="tr-TR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tr-TR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Improving</a:t>
            </a:r>
            <a:r>
              <a:rPr lang="tr-TR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tr-TR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the</a:t>
            </a:r>
            <a:r>
              <a:rPr lang="tr-TR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tr-TR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Digital</a:t>
            </a:r>
            <a:r>
              <a:rPr lang="tr-TR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E-Learning in” </a:t>
            </a:r>
            <a:r>
              <a:rPr lang="tr-TR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Gastro-Fish</a:t>
            </a:r>
            <a:r>
              <a:rPr lang="tr-TR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” </a:t>
            </a:r>
            <a:r>
              <a:rPr lang="tr-TR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Gastro</a:t>
            </a:r>
            <a:r>
              <a:rPr lang="tr-TR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-Balıklarda Dijital E-Öğrenmeyi Geliştirerek Gençliğin Güçlenmesini Destekleme projesi </a:t>
            </a:r>
            <a:r>
              <a:rPr lang="tr-TR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kapsamında Ulusötesi Faaliyetine yönelik bir sunum gerçekleştirilecektir.</a:t>
            </a:r>
            <a:r>
              <a:rPr lang="tr-TR" sz="2400" b="1" dirty="0">
                <a:solidFill>
                  <a:schemeClr val="bg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32" name="Metin kutusu 31">
            <a:extLst>
              <a:ext uri="{FF2B5EF4-FFF2-40B4-BE49-F238E27FC236}">
                <a16:creationId xmlns:a16="http://schemas.microsoft.com/office/drawing/2014/main" id="{65B5E7C0-8C66-83B6-F91B-E5E89B96490C}"/>
              </a:ext>
            </a:extLst>
          </p:cNvPr>
          <p:cNvSpPr txBox="1"/>
          <p:nvPr/>
        </p:nvSpPr>
        <p:spPr>
          <a:xfrm>
            <a:off x="1875977" y="3230796"/>
            <a:ext cx="988961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‘Gençler ve Su Ürünlerine Yönelik Yaklaşımlar’</a:t>
            </a:r>
          </a:p>
          <a:p>
            <a:endParaRPr lang="tr-TR" sz="1200" dirty="0">
              <a:solidFill>
                <a:schemeClr val="bg1">
                  <a:lumMod val="75000"/>
                </a:schemeClr>
              </a:solidFill>
            </a:endParaRPr>
          </a:p>
        </p:txBody>
      </p:sp>
      <p:pic>
        <p:nvPicPr>
          <p:cNvPr id="34" name="Picture 4" descr="http://yalova.edu.tr/UI/tr-TR/images/logo.png">
            <a:extLst>
              <a:ext uri="{FF2B5EF4-FFF2-40B4-BE49-F238E27FC236}">
                <a16:creationId xmlns:a16="http://schemas.microsoft.com/office/drawing/2014/main" id="{3AB0C29F-B15F-B1A4-91D6-1201B908DD7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49400" y="8039100"/>
            <a:ext cx="3529143" cy="1709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3" name="Metin kutusu 42">
            <a:extLst>
              <a:ext uri="{FF2B5EF4-FFF2-40B4-BE49-F238E27FC236}">
                <a16:creationId xmlns:a16="http://schemas.microsoft.com/office/drawing/2014/main" id="{C81F945A-7A35-549F-9B96-CA3E38CCD24E}"/>
              </a:ext>
            </a:extLst>
          </p:cNvPr>
          <p:cNvSpPr txBox="1"/>
          <p:nvPr/>
        </p:nvSpPr>
        <p:spPr>
          <a:xfrm>
            <a:off x="7396297" y="7136427"/>
            <a:ext cx="6261331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tr-TR" dirty="0"/>
              <a:t>https://teams.microsoft.com/l/meetup-join/19%3a_K-fEBKpXclzDMVAV3eg2mUJh_e_bLJ86hMrUYneejE1%40thread.tacv2/1670254574815?context=%7b%22Tid%22%3a%22aa27bd9d-0ddb-4152-84c3-d2285c483fe8%22%2c%22Oid%22%3a%22a3bb64f5-4218-4a3a-b2ef-14f8a40e3979%22%7d</a:t>
            </a:r>
          </a:p>
        </p:txBody>
      </p:sp>
      <p:sp>
        <p:nvSpPr>
          <p:cNvPr id="44" name="Dikdörtgen 43">
            <a:extLst>
              <a:ext uri="{FF2B5EF4-FFF2-40B4-BE49-F238E27FC236}">
                <a16:creationId xmlns:a16="http://schemas.microsoft.com/office/drawing/2014/main" id="{9F01DB47-A614-68DB-216B-501B27371D7E}"/>
              </a:ext>
            </a:extLst>
          </p:cNvPr>
          <p:cNvSpPr/>
          <p:nvPr/>
        </p:nvSpPr>
        <p:spPr>
          <a:xfrm>
            <a:off x="916306" y="6591300"/>
            <a:ext cx="1826894" cy="213202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45" name="Metin kutusu 44">
            <a:extLst>
              <a:ext uri="{FF2B5EF4-FFF2-40B4-BE49-F238E27FC236}">
                <a16:creationId xmlns:a16="http://schemas.microsoft.com/office/drawing/2014/main" id="{39A3185C-EB2D-693A-AF04-BEFED45E7CED}"/>
              </a:ext>
            </a:extLst>
          </p:cNvPr>
          <p:cNvSpPr txBox="1"/>
          <p:nvPr/>
        </p:nvSpPr>
        <p:spPr>
          <a:xfrm>
            <a:off x="1411547" y="7226325"/>
            <a:ext cx="8217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dirty="0"/>
              <a:t>FOTO</a:t>
            </a:r>
          </a:p>
        </p:txBody>
      </p:sp>
      <p:sp>
        <p:nvSpPr>
          <p:cNvPr id="46" name="Metin kutusu 45">
            <a:extLst>
              <a:ext uri="{FF2B5EF4-FFF2-40B4-BE49-F238E27FC236}">
                <a16:creationId xmlns:a16="http://schemas.microsoft.com/office/drawing/2014/main" id="{5B243F55-4552-2C2C-457F-F6AA1733BE9E}"/>
              </a:ext>
            </a:extLst>
          </p:cNvPr>
          <p:cNvSpPr txBox="1"/>
          <p:nvPr/>
        </p:nvSpPr>
        <p:spPr>
          <a:xfrm>
            <a:off x="639679" y="8897538"/>
            <a:ext cx="238014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tr-TR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Öğr. Gör. İzzet Şahin </a:t>
            </a:r>
            <a:endParaRPr lang="tr-TR" dirty="0"/>
          </a:p>
        </p:txBody>
      </p:sp>
      <p:pic>
        <p:nvPicPr>
          <p:cNvPr id="48" name="Resim 47">
            <a:extLst>
              <a:ext uri="{FF2B5EF4-FFF2-40B4-BE49-F238E27FC236}">
                <a16:creationId xmlns:a16="http://schemas.microsoft.com/office/drawing/2014/main" id="{E471D386-CDFB-1670-B2B2-818E2AD5CA6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979093" y="886426"/>
            <a:ext cx="1793307" cy="1776779"/>
          </a:xfrm>
          <a:prstGeom prst="rect">
            <a:avLst/>
          </a:prstGeom>
        </p:spPr>
      </p:pic>
      <p:sp>
        <p:nvSpPr>
          <p:cNvPr id="51" name="Metin kutusu 50">
            <a:extLst>
              <a:ext uri="{FF2B5EF4-FFF2-40B4-BE49-F238E27FC236}">
                <a16:creationId xmlns:a16="http://schemas.microsoft.com/office/drawing/2014/main" id="{9229A6C7-3096-F842-AF35-2E8D6E599BDD}"/>
              </a:ext>
            </a:extLst>
          </p:cNvPr>
          <p:cNvSpPr txBox="1"/>
          <p:nvPr/>
        </p:nvSpPr>
        <p:spPr>
          <a:xfrm>
            <a:off x="7315200" y="9071996"/>
            <a:ext cx="642352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200" b="1" dirty="0"/>
              <a:t>Etkinlik Yeri : </a:t>
            </a:r>
            <a:r>
              <a:rPr lang="tr-TR" sz="2200" dirty="0"/>
              <a:t>Y.Ü. Altınova Meslek Yüksekokulu</a:t>
            </a:r>
          </a:p>
        </p:txBody>
      </p:sp>
      <p:pic>
        <p:nvPicPr>
          <p:cNvPr id="53" name="Resim 52">
            <a:extLst>
              <a:ext uri="{FF2B5EF4-FFF2-40B4-BE49-F238E27FC236}">
                <a16:creationId xmlns:a16="http://schemas.microsoft.com/office/drawing/2014/main" id="{C0EEA9DD-3BA3-A2CC-0395-455ADF6455C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705600" y="7886700"/>
            <a:ext cx="672050" cy="667742"/>
          </a:xfrm>
          <a:prstGeom prst="rect">
            <a:avLst/>
          </a:prstGeom>
        </p:spPr>
      </p:pic>
      <p:pic>
        <p:nvPicPr>
          <p:cNvPr id="55" name="Resim 54">
            <a:extLst>
              <a:ext uri="{FF2B5EF4-FFF2-40B4-BE49-F238E27FC236}">
                <a16:creationId xmlns:a16="http://schemas.microsoft.com/office/drawing/2014/main" id="{4C6FBDC2-4344-5BED-2B81-CAE17C9F8EA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729445" y="8877300"/>
            <a:ext cx="509555" cy="666569"/>
          </a:xfrm>
          <a:prstGeom prst="rect">
            <a:avLst/>
          </a:prstGeom>
        </p:spPr>
      </p:pic>
      <p:grpSp>
        <p:nvGrpSpPr>
          <p:cNvPr id="57" name="Grup 56">
            <a:extLst>
              <a:ext uri="{FF2B5EF4-FFF2-40B4-BE49-F238E27FC236}">
                <a16:creationId xmlns:a16="http://schemas.microsoft.com/office/drawing/2014/main" id="{9FDC7B22-E405-E507-4B4B-F3EC2CB42967}"/>
              </a:ext>
            </a:extLst>
          </p:cNvPr>
          <p:cNvGrpSpPr/>
          <p:nvPr/>
        </p:nvGrpSpPr>
        <p:grpSpPr>
          <a:xfrm>
            <a:off x="3678266" y="7759055"/>
            <a:ext cx="2555482" cy="1840788"/>
            <a:chOff x="4667269" y="5257434"/>
            <a:chExt cx="1681629" cy="1161611"/>
          </a:xfrm>
        </p:grpSpPr>
        <p:pic>
          <p:nvPicPr>
            <p:cNvPr id="60" name="Resim 59">
              <a:extLst>
                <a:ext uri="{FF2B5EF4-FFF2-40B4-BE49-F238E27FC236}">
                  <a16:creationId xmlns:a16="http://schemas.microsoft.com/office/drawing/2014/main" id="{9A733889-EEB0-46CA-8973-4A1BFAB32D1F}"/>
                </a:ext>
              </a:extLst>
            </p:cNvPr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4668961" y="5257434"/>
              <a:ext cx="464617" cy="464617"/>
            </a:xfrm>
            <a:prstGeom prst="rect">
              <a:avLst/>
            </a:prstGeom>
          </p:spPr>
        </p:pic>
        <p:sp>
          <p:nvSpPr>
            <p:cNvPr id="61" name="Metin kutusu 60">
              <a:extLst>
                <a:ext uri="{FF2B5EF4-FFF2-40B4-BE49-F238E27FC236}">
                  <a16:creationId xmlns:a16="http://schemas.microsoft.com/office/drawing/2014/main" id="{AEBAD970-CEB9-170E-DCD5-DC9059F28A3C}"/>
                </a:ext>
              </a:extLst>
            </p:cNvPr>
            <p:cNvSpPr txBox="1"/>
            <p:nvPr/>
          </p:nvSpPr>
          <p:spPr>
            <a:xfrm>
              <a:off x="5168451" y="5261567"/>
              <a:ext cx="1180447" cy="25248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tr-TR" sz="2000" b="1" dirty="0"/>
                <a:t>07 ARALIK</a:t>
              </a:r>
            </a:p>
          </p:txBody>
        </p:sp>
        <p:pic>
          <p:nvPicPr>
            <p:cNvPr id="62" name="Resim 61">
              <a:extLst>
                <a:ext uri="{FF2B5EF4-FFF2-40B4-BE49-F238E27FC236}">
                  <a16:creationId xmlns:a16="http://schemas.microsoft.com/office/drawing/2014/main" id="{EB7C4327-A272-855B-B989-BD705C8F9CBA}"/>
                </a:ext>
              </a:extLst>
            </p:cNvPr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>
              <a:off x="4667269" y="5951045"/>
              <a:ext cx="468000" cy="468000"/>
            </a:xfrm>
            <a:prstGeom prst="rect">
              <a:avLst/>
            </a:prstGeom>
          </p:spPr>
        </p:pic>
        <p:sp>
          <p:nvSpPr>
            <p:cNvPr id="63" name="Metin kutusu 62">
              <a:extLst>
                <a:ext uri="{FF2B5EF4-FFF2-40B4-BE49-F238E27FC236}">
                  <a16:creationId xmlns:a16="http://schemas.microsoft.com/office/drawing/2014/main" id="{79C640A3-AC29-F1F0-BCA0-F821037AA810}"/>
                </a:ext>
              </a:extLst>
            </p:cNvPr>
            <p:cNvSpPr txBox="1"/>
            <p:nvPr/>
          </p:nvSpPr>
          <p:spPr>
            <a:xfrm>
              <a:off x="5242120" y="6045825"/>
              <a:ext cx="712448" cy="25248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tr-TR" sz="2000" b="1" dirty="0"/>
                <a:t>12:00</a:t>
              </a:r>
            </a:p>
          </p:txBody>
        </p:sp>
      </p:grpSp>
      <p:cxnSp>
        <p:nvCxnSpPr>
          <p:cNvPr id="65" name="Düz Bağlayıcı 64">
            <a:extLst>
              <a:ext uri="{FF2B5EF4-FFF2-40B4-BE49-F238E27FC236}">
                <a16:creationId xmlns:a16="http://schemas.microsoft.com/office/drawing/2014/main" id="{AE6DD4B6-E5D0-B94A-89DB-4DAAB4C3BBF8}"/>
              </a:ext>
            </a:extLst>
          </p:cNvPr>
          <p:cNvCxnSpPr>
            <a:cxnSpLocks/>
          </p:cNvCxnSpPr>
          <p:nvPr/>
        </p:nvCxnSpPr>
        <p:spPr>
          <a:xfrm>
            <a:off x="228600" y="9718085"/>
            <a:ext cx="13258800" cy="30790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0" name="Metin kutusu 69">
            <a:extLst>
              <a:ext uri="{FF2B5EF4-FFF2-40B4-BE49-F238E27FC236}">
                <a16:creationId xmlns:a16="http://schemas.microsoft.com/office/drawing/2014/main" id="{C23D4858-EC71-B7FA-BC89-6CFD42D075C9}"/>
              </a:ext>
            </a:extLst>
          </p:cNvPr>
          <p:cNvSpPr txBox="1"/>
          <p:nvPr/>
        </p:nvSpPr>
        <p:spPr>
          <a:xfrm>
            <a:off x="0" y="9764019"/>
            <a:ext cx="1348740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2200" b="1" i="1" dirty="0">
                <a:solidFill>
                  <a:schemeClr val="tx2">
                    <a:lumMod val="50000"/>
                  </a:schemeClr>
                </a:solidFill>
              </a:rPr>
              <a:t>Y.Ü. Altınova Meslek Yüksekokulu / Odaklanmış (HAP ) Eğitim</a:t>
            </a:r>
          </a:p>
        </p:txBody>
      </p:sp>
      <p:pic>
        <p:nvPicPr>
          <p:cNvPr id="4" name="Resim 3" descr="kişi, adam, iç mekan içeren bir resim&#10;&#10;Açıklama otomatik olarak oluşturuldu">
            <a:extLst>
              <a:ext uri="{FF2B5EF4-FFF2-40B4-BE49-F238E27FC236}">
                <a16:creationId xmlns:a16="http://schemas.microsoft.com/office/drawing/2014/main" id="{91A5FC3C-5C86-109B-2285-78B5FBCAA004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2371" y="6591300"/>
            <a:ext cx="1799943" cy="2135811"/>
          </a:xfrm>
          <a:prstGeom prst="rect">
            <a:avLst/>
          </a:prstGeom>
        </p:spPr>
      </p:pic>
      <p:pic>
        <p:nvPicPr>
          <p:cNvPr id="5" name="Resim 4">
            <a:extLst>
              <a:ext uri="{FF2B5EF4-FFF2-40B4-BE49-F238E27FC236}">
                <a16:creationId xmlns:a16="http://schemas.microsoft.com/office/drawing/2014/main" id="{870F9816-4AA9-99F5-67E0-FE13B83B9670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08146" y="3764722"/>
            <a:ext cx="2573854" cy="15151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126450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1960</TotalTime>
  <Words>115</Words>
  <Application>Microsoft Office PowerPoint</Application>
  <PresentationFormat>Özel</PresentationFormat>
  <Paragraphs>10</Paragraphs>
  <Slides>1</Slides>
  <Notes>0</Notes>
  <HiddenSlides>0</HiddenSlides>
  <MMClips>0</MMClips>
  <ScaleCrop>false</ScaleCrop>
  <HeadingPairs>
    <vt:vector size="6" baseType="variant">
      <vt:variant>
        <vt:lpstr>Kullanılan Yazı Tipleri</vt:lpstr>
      </vt:variant>
      <vt:variant>
        <vt:i4>3</vt:i4>
      </vt:variant>
      <vt:variant>
        <vt:lpstr>Tema</vt:lpstr>
      </vt:variant>
      <vt:variant>
        <vt:i4>1</vt:i4>
      </vt:variant>
      <vt:variant>
        <vt:lpstr>Slayt Başlıkları</vt:lpstr>
      </vt:variant>
      <vt:variant>
        <vt:i4>1</vt:i4>
      </vt:variant>
    </vt:vector>
  </HeadingPairs>
  <TitlesOfParts>
    <vt:vector size="5" baseType="lpstr">
      <vt:lpstr>Calibri</vt:lpstr>
      <vt:lpstr>Arial</vt:lpstr>
      <vt:lpstr>Times New Roman</vt:lpstr>
      <vt:lpstr>Office Theme</vt:lpstr>
      <vt:lpstr>PowerPoint Sunusu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Geçmişten Bugüne Meslek Yüksekokulumuz</dc:title>
  <dc:creator>Yasin Özaslan</dc:creator>
  <cp:lastModifiedBy>Özkan Münüklü</cp:lastModifiedBy>
  <cp:revision>162</cp:revision>
  <cp:lastPrinted>2022-12-05T06:56:47Z</cp:lastPrinted>
  <dcterms:created xsi:type="dcterms:W3CDTF">2006-08-16T00:00:00Z</dcterms:created>
  <dcterms:modified xsi:type="dcterms:W3CDTF">2023-03-12T16:38:06Z</dcterms:modified>
</cp:coreProperties>
</file>