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7561263"/>
  <p:notesSz cx="7104063" cy="10234613"/>
  <p:defaultTextStyle>
    <a:defPPr>
      <a:defRPr lang="en-US"/>
    </a:defPPr>
    <a:lvl1pPr marL="0" algn="l" defTabSz="4571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0" algn="l" defTabSz="4571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9" algn="l" defTabSz="4571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9" algn="l" defTabSz="4571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8" algn="l" defTabSz="4571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8" algn="l" defTabSz="4571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97" algn="l" defTabSz="4571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45" algn="l" defTabSz="4571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95" algn="l" defTabSz="4571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E25"/>
    <a:srgbClr val="50ABF1"/>
    <a:srgbClr val="3A559F"/>
    <a:srgbClr val="D2C6BF"/>
    <a:srgbClr val="0084B1"/>
    <a:srgbClr val="CF3538"/>
    <a:srgbClr val="CC2627"/>
    <a:srgbClr val="226291"/>
    <a:srgbClr val="C6CED6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5" autoAdjust="0"/>
    <p:restoredTop sz="93238" autoAdjust="0"/>
  </p:normalViewPr>
  <p:slideViewPr>
    <p:cSldViewPr snapToGrid="0" snapToObjects="1">
      <p:cViewPr varScale="1">
        <p:scale>
          <a:sx n="70" d="100"/>
          <a:sy n="70" d="100"/>
        </p:scale>
        <p:origin x="1402" y="38"/>
      </p:cViewPr>
      <p:guideLst>
        <p:guide orient="horz" pos="238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3078427" cy="513507"/>
          </a:xfrm>
          <a:prstGeom prst="rect">
            <a:avLst/>
          </a:prstGeom>
        </p:spPr>
        <p:txBody>
          <a:bodyPr vert="horz" lIns="94788" tIns="47394" rIns="94788" bIns="473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6" y="3"/>
            <a:ext cx="3078427" cy="513507"/>
          </a:xfrm>
          <a:prstGeom prst="rect">
            <a:avLst/>
          </a:prstGeom>
        </p:spPr>
        <p:txBody>
          <a:bodyPr vert="horz" lIns="94788" tIns="47394" rIns="94788" bIns="47394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721112"/>
            <a:ext cx="3078427" cy="513507"/>
          </a:xfrm>
          <a:prstGeom prst="rect">
            <a:avLst/>
          </a:prstGeom>
        </p:spPr>
        <p:txBody>
          <a:bodyPr vert="horz" lIns="94788" tIns="47394" rIns="94788" bIns="473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6" y="9721112"/>
            <a:ext cx="3078427" cy="513507"/>
          </a:xfrm>
          <a:prstGeom prst="rect">
            <a:avLst/>
          </a:prstGeom>
        </p:spPr>
        <p:txBody>
          <a:bodyPr vert="horz" lIns="94788" tIns="47394" rIns="94788" bIns="47394" rtlCol="0" anchor="b"/>
          <a:lstStyle>
            <a:lvl1pPr algn="r">
              <a:defRPr sz="1200"/>
            </a:lvl1pPr>
          </a:lstStyle>
          <a:p>
            <a:fld id="{A2278087-661D-EE42-AA5F-E9BB6398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512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3078427" cy="513507"/>
          </a:xfrm>
          <a:prstGeom prst="rect">
            <a:avLst/>
          </a:prstGeom>
        </p:spPr>
        <p:txBody>
          <a:bodyPr vert="horz" lIns="94788" tIns="47394" rIns="94788" bIns="473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6" y="3"/>
            <a:ext cx="3078427" cy="513507"/>
          </a:xfrm>
          <a:prstGeom prst="rect">
            <a:avLst/>
          </a:prstGeom>
        </p:spPr>
        <p:txBody>
          <a:bodyPr vert="horz" lIns="94788" tIns="47394" rIns="94788" bIns="47394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1281113"/>
            <a:ext cx="5564187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8" tIns="47394" rIns="94788" bIns="4739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10"/>
            <a:ext cx="5683250" cy="4029879"/>
          </a:xfrm>
          <a:prstGeom prst="rect">
            <a:avLst/>
          </a:prstGeom>
        </p:spPr>
        <p:txBody>
          <a:bodyPr vert="horz" lIns="94788" tIns="47394" rIns="94788" bIns="473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721112"/>
            <a:ext cx="3078427" cy="513507"/>
          </a:xfrm>
          <a:prstGeom prst="rect">
            <a:avLst/>
          </a:prstGeom>
        </p:spPr>
        <p:txBody>
          <a:bodyPr vert="horz" lIns="94788" tIns="47394" rIns="94788" bIns="473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6" y="9721112"/>
            <a:ext cx="3078427" cy="513507"/>
          </a:xfrm>
          <a:prstGeom prst="rect">
            <a:avLst/>
          </a:prstGeom>
        </p:spPr>
        <p:txBody>
          <a:bodyPr vert="horz" lIns="94788" tIns="47394" rIns="94788" bIns="47394" rtlCol="0" anchor="b"/>
          <a:lstStyle>
            <a:lvl1pPr algn="r">
              <a:defRPr sz="1200"/>
            </a:lvl1pPr>
          </a:lstStyle>
          <a:p>
            <a:fld id="{CCE3C719-E703-934F-8FF6-36512074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203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0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9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9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8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8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7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5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95" algn="l" defTabSz="9142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5163" y="685800"/>
            <a:ext cx="5527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79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1097283" y="1630230"/>
            <a:ext cx="10115203" cy="6179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5" r:id="rId3"/>
    <p:sldLayoutId id="214748366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914299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</p:titleStyle>
    <p:bodyStyle>
      <a:lvl1pPr marL="91430" indent="-91430" algn="l" defTabSz="914299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>
            <a:lumMod val="75000"/>
            <a:lumOff val="25000"/>
          </a:schemeClr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384006" indent="-182860" algn="l" defTabSz="914299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tx1">
            <a:lumMod val="75000"/>
            <a:lumOff val="25000"/>
          </a:schemeClr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566866" indent="-182860" algn="l" defTabSz="914299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tx1">
            <a:lumMod val="75000"/>
            <a:lumOff val="25000"/>
          </a:schemeClr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749725" indent="-182860" algn="l" defTabSz="914299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tx1">
            <a:lumMod val="75000"/>
            <a:lumOff val="25000"/>
          </a:schemeClr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932585" indent="-182860" algn="l" defTabSz="914299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tx1">
            <a:lumMod val="75000"/>
            <a:lumOff val="25000"/>
          </a:schemeClr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1099878" indent="-228575" algn="l" defTabSz="914299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56" indent="-228575" algn="l" defTabSz="914299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34" indent="-228575" algn="l" defTabSz="914299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12" indent="-228575" algn="l" defTabSz="914299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9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9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8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8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7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5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5" algn="l" defTabSz="9142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teams.microsoft.com/l/meetup-join/19%3aD2YsBXU3aqmAn_o62qMbTzNwSE65VCSQeAonoOXUM641%40thread.tacv2/1674220103992?context=%7b%22Tid%22%3a%22aa27bd9d-0ddb-4152-84c3-d2285c483fe8%22%2c%22Oid%22%3a%2295480d85-6882-4b76-93d1-96838f6b55ef%22%7d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54B21A66-9DCB-2F56-C57E-584B14D26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44" y="1529304"/>
            <a:ext cx="8425543" cy="4006129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4">
            <a:alphaModFix/>
          </a:blip>
          <a:srcRect l="29518" r="32804" b="-1"/>
          <a:stretch/>
        </p:blipFill>
        <p:spPr>
          <a:xfrm>
            <a:off x="9094368" y="0"/>
            <a:ext cx="3097633" cy="756126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-26454" y="1823478"/>
            <a:ext cx="3030571" cy="4246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endParaRPr sz="120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139" y="44554"/>
            <a:ext cx="720604" cy="89802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780777" y="109784"/>
            <a:ext cx="7605772" cy="43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/>
            <a:r>
              <a:rPr lang="tr-TR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tr-TR" sz="1867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ALOVA ÜNİVERSİTESİ </a:t>
            </a:r>
            <a:r>
              <a:rPr lang="tr-TR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tr-TR" sz="1867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LTINOVA </a:t>
            </a:r>
            <a:r>
              <a:rPr lang="tr-TR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tr-TR" sz="1867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ESLEKİ EĞİTİM </a:t>
            </a:r>
            <a:r>
              <a:rPr lang="tr-TR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tr-TR" sz="1867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KADEMİSİ</a:t>
            </a:r>
            <a:endParaRPr sz="1200" dirty="0"/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48072" y="46752"/>
            <a:ext cx="720604" cy="910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descr="http://yalova.edu.tr/UI/tr-TR/images/logo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3983" y="5926610"/>
            <a:ext cx="2352762" cy="11398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337457" y="4422446"/>
            <a:ext cx="1437039" cy="1753726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941031" y="5169182"/>
            <a:ext cx="867178" cy="24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r>
              <a:rPr lang="tr-TR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FOTO</a:t>
            </a:r>
            <a:endParaRPr sz="1200" dirty="0"/>
          </a:p>
        </p:txBody>
      </p:sp>
      <p:sp>
        <p:nvSpPr>
          <p:cNvPr id="95" name="Google Shape;95;p1"/>
          <p:cNvSpPr txBox="1"/>
          <p:nvPr/>
        </p:nvSpPr>
        <p:spPr>
          <a:xfrm>
            <a:off x="0" y="6225649"/>
            <a:ext cx="2463453" cy="1246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/>
            <a:r>
              <a:rPr lang="tr-TR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Öğr. Üyesi Gökhan TIMAÇ</a:t>
            </a:r>
          </a:p>
          <a:p>
            <a:pPr algn="ctr"/>
            <a:endParaRPr lang="tr-TR" sz="1000" b="1" dirty="0">
              <a:solidFill>
                <a:srgbClr val="32313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11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I.W.E. - O.H.S.S.</a:t>
            </a:r>
            <a:r>
              <a:rPr lang="tr-TR" sz="11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tr-TR" sz="11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NDT EN ISO 9712</a:t>
            </a:r>
            <a:br>
              <a:rPr lang="tr-TR" sz="11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1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Metallurgy and Materials Engineer</a:t>
            </a:r>
          </a:p>
          <a:p>
            <a:pPr algn="ctr"/>
            <a:r>
              <a:rPr lang="tr-TR" sz="11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Lean Professional/Consultant</a:t>
            </a:r>
            <a:endParaRPr lang="tr-TR" sz="1100" b="1" dirty="0">
              <a:cs typeface="Times New Roman" panose="02020603050405020304" pitchFamily="18" charset="0"/>
            </a:endParaRPr>
          </a:p>
          <a:p>
            <a:pPr algn="ctr"/>
            <a:endParaRPr lang="tr-TR" sz="1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sz="1200" b="1" dirty="0"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83975" y="550741"/>
            <a:ext cx="988768" cy="90442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/>
          <p:nvPr/>
        </p:nvSpPr>
        <p:spPr>
          <a:xfrm>
            <a:off x="4899452" y="6754873"/>
            <a:ext cx="4282351" cy="28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r>
              <a:rPr lang="tr-TR" sz="1467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Etkinlik Yeri : </a:t>
            </a:r>
            <a:r>
              <a:rPr lang="tr-TR" sz="1467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Y.Ü. Altınova Meslek Yüksekokulu</a:t>
            </a:r>
            <a:endParaRPr sz="1200" dirty="0"/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27001" y="5927879"/>
            <a:ext cx="448033" cy="445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98797" y="6571747"/>
            <a:ext cx="339703" cy="4443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1"/>
          <p:cNvGrpSpPr/>
          <p:nvPr/>
        </p:nvGrpSpPr>
        <p:grpSpPr>
          <a:xfrm>
            <a:off x="2564507" y="5887469"/>
            <a:ext cx="1938699" cy="1227192"/>
            <a:chOff x="4667269" y="5257434"/>
            <a:chExt cx="1913635" cy="1161611"/>
          </a:xfrm>
        </p:grpSpPr>
        <p:pic>
          <p:nvPicPr>
            <p:cNvPr id="101" name="Google Shape;101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668961" y="5257434"/>
              <a:ext cx="464617" cy="4646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1"/>
            <p:cNvSpPr txBox="1"/>
            <p:nvPr/>
          </p:nvSpPr>
          <p:spPr>
            <a:xfrm>
              <a:off x="5168451" y="5261567"/>
              <a:ext cx="1412453" cy="2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r>
                <a:rPr lang="tr-TR" sz="1333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25 </a:t>
              </a:r>
              <a:r>
                <a:rPr lang="tr-TR" sz="1333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OCAK 2023</a:t>
              </a:r>
              <a:endParaRPr sz="1200" dirty="0"/>
            </a:p>
          </p:txBody>
        </p:sp>
        <p:pic>
          <p:nvPicPr>
            <p:cNvPr id="103" name="Google Shape;103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667269" y="5951045"/>
              <a:ext cx="468000" cy="46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1"/>
            <p:cNvSpPr txBox="1"/>
            <p:nvPr/>
          </p:nvSpPr>
          <p:spPr>
            <a:xfrm>
              <a:off x="5242120" y="6045825"/>
              <a:ext cx="712448" cy="2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r>
                <a:rPr lang="tr-TR" sz="1333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12:00</a:t>
              </a:r>
              <a:endParaRPr sz="1200" dirty="0"/>
            </a:p>
          </p:txBody>
        </p:sp>
      </p:grpSp>
      <p:cxnSp>
        <p:nvCxnSpPr>
          <p:cNvPr id="105" name="Google Shape;105;p1"/>
          <p:cNvCxnSpPr/>
          <p:nvPr/>
        </p:nvCxnSpPr>
        <p:spPr>
          <a:xfrm>
            <a:off x="152400" y="7167820"/>
            <a:ext cx="8839200" cy="20527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1"/>
          <p:cNvSpPr txBox="1"/>
          <p:nvPr/>
        </p:nvSpPr>
        <p:spPr>
          <a:xfrm>
            <a:off x="0" y="7208694"/>
            <a:ext cx="8991600" cy="30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/>
            <a:r>
              <a:rPr lang="tr-TR" sz="1600" b="1" i="1" dirty="0">
                <a:solidFill>
                  <a:srgbClr val="0F243E"/>
                </a:solidFill>
                <a:latin typeface="Arial"/>
                <a:ea typeface="Arial"/>
                <a:cs typeface="Arial"/>
                <a:sym typeface="Arial"/>
              </a:rPr>
              <a:t>Y.Ü. Altınova Meslek Yüksekokulu / Odaklanmış (HAP ) Eğitim</a:t>
            </a:r>
            <a:endParaRPr sz="1400" dirty="0"/>
          </a:p>
        </p:txBody>
      </p:sp>
      <p:sp>
        <p:nvSpPr>
          <p:cNvPr id="3" name="Metin Yer Tutucusu 3">
            <a:extLst>
              <a:ext uri="{FF2B5EF4-FFF2-40B4-BE49-F238E27FC236}">
                <a16:creationId xmlns:a16="http://schemas.microsoft.com/office/drawing/2014/main" id="{B047E7D5-8CCC-EC60-9FAB-22412D40B7FA}"/>
              </a:ext>
            </a:extLst>
          </p:cNvPr>
          <p:cNvSpPr txBox="1">
            <a:spLocks/>
          </p:cNvSpPr>
          <p:nvPr/>
        </p:nvSpPr>
        <p:spPr>
          <a:xfrm>
            <a:off x="1013606" y="1775616"/>
            <a:ext cx="7292712" cy="805055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>
            <a:lvl1pPr marL="91430" indent="-91430" algn="l" defTabSz="914299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84006" indent="-182860" algn="l" defTabSz="914299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tx1">
                  <a:lumMod val="75000"/>
                  <a:lumOff val="25000"/>
                </a:schemeClr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566866" indent="-182860" algn="l" defTabSz="914299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tx1">
                  <a:lumMod val="75000"/>
                  <a:lumOff val="25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749725" indent="-182860" algn="l" defTabSz="914299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tx1">
                  <a:lumMod val="75000"/>
                  <a:lumOff val="25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932585" indent="-182860" algn="l" defTabSz="914299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tx1">
                  <a:lumMod val="75000"/>
                  <a:lumOff val="25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1099878" indent="-228575" algn="l" defTabSz="914299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856" indent="-228575" algn="l" defTabSz="914299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834" indent="-228575" algn="l" defTabSz="914299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812" indent="-228575" algn="l" defTabSz="914299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ALÜMİNYUM KAYNAĞI</a:t>
            </a:r>
          </a:p>
          <a:p>
            <a:pPr algn="ctr"/>
            <a:endParaRPr lang="tr-TR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tr-TR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etin Yer Tutucusu 3">
            <a:extLst>
              <a:ext uri="{FF2B5EF4-FFF2-40B4-BE49-F238E27FC236}">
                <a16:creationId xmlns:a16="http://schemas.microsoft.com/office/drawing/2014/main" id="{159FE061-7D4A-B3DB-A93F-19355FE4DF94}"/>
              </a:ext>
            </a:extLst>
          </p:cNvPr>
          <p:cNvSpPr txBox="1">
            <a:spLocks/>
          </p:cNvSpPr>
          <p:nvPr/>
        </p:nvSpPr>
        <p:spPr>
          <a:xfrm>
            <a:off x="2564507" y="3039176"/>
            <a:ext cx="4238341" cy="614065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>
            <a:lvl1pPr marL="91430" indent="-91430" algn="l" defTabSz="914299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384006" indent="-182860" algn="l" defTabSz="914299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tx1">
                  <a:lumMod val="75000"/>
                  <a:lumOff val="25000"/>
                </a:schemeClr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566866" indent="-182860" algn="l" defTabSz="914299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tx1">
                  <a:lumMod val="75000"/>
                  <a:lumOff val="25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749725" indent="-182860" algn="l" defTabSz="914299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tx1">
                  <a:lumMod val="75000"/>
                  <a:lumOff val="25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932585" indent="-182860" algn="l" defTabSz="914299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tx1">
                  <a:lumMod val="75000"/>
                  <a:lumOff val="25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1099878" indent="-228575" algn="l" defTabSz="914299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856" indent="-228575" algn="l" defTabSz="914299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834" indent="-228575" algn="l" defTabSz="914299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812" indent="-228575" algn="l" defTabSz="914299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399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İMALAT YÖNTEMLERİ</a:t>
            </a:r>
          </a:p>
          <a:p>
            <a:pPr algn="ctr"/>
            <a:endParaRPr lang="tr-TR" sz="3000" b="1" dirty="0">
              <a:solidFill>
                <a:srgbClr val="CF35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2D52EF5-DB41-0C8F-A973-F0F3A2BB9C5E}"/>
              </a:ext>
            </a:extLst>
          </p:cNvPr>
          <p:cNvSpPr txBox="1"/>
          <p:nvPr/>
        </p:nvSpPr>
        <p:spPr>
          <a:xfrm>
            <a:off x="2049595" y="3916967"/>
            <a:ext cx="5577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/>
              <a:t>DOĞRU UYGULAMALAR – GENEL HATALAR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AECB5C6F-9138-3636-3173-765F06E3027A}"/>
              </a:ext>
            </a:extLst>
          </p:cNvPr>
          <p:cNvPicPr>
            <a:picLocks/>
          </p:cNvPicPr>
          <p:nvPr/>
        </p:nvPicPr>
        <p:blipFill rotWithShape="1">
          <a:blip r:embed="rId12"/>
          <a:srcRect l="10607" r="-1"/>
          <a:stretch/>
        </p:blipFill>
        <p:spPr>
          <a:xfrm>
            <a:off x="360744" y="4446770"/>
            <a:ext cx="1391980" cy="1708969"/>
          </a:xfrm>
          <a:prstGeom prst="rect">
            <a:avLst/>
          </a:prstGeom>
        </p:spPr>
      </p:pic>
      <p:sp>
        <p:nvSpPr>
          <p:cNvPr id="2" name="Google Shape;97;p1">
            <a:extLst>
              <a:ext uri="{FF2B5EF4-FFF2-40B4-BE49-F238E27FC236}">
                <a16:creationId xmlns:a16="http://schemas.microsoft.com/office/drawing/2014/main" id="{04C79BE7-EEEB-589A-44EF-52854ACD4A89}"/>
              </a:ext>
            </a:extLst>
          </p:cNvPr>
          <p:cNvSpPr txBox="1"/>
          <p:nvPr/>
        </p:nvSpPr>
        <p:spPr>
          <a:xfrm>
            <a:off x="4884567" y="5799159"/>
            <a:ext cx="4173268" cy="7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/>
            <a:r>
              <a:rPr lang="tr-TR" sz="900" b="1" dirty="0">
                <a:solidFill>
                  <a:srgbClr val="0070C0"/>
                </a:solidFill>
                <a:ea typeface="Arial"/>
                <a:cs typeface="Arial"/>
                <a:sym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https://teams.microsoft.com/l/meetup-join/19%3aD2YsBXU3aqmAn_o62qMbTzNwSE65VCSQeAonoOXUM641%40thread.tacv2/1674220103992?context=%7b%22Tid%22%3a%22aa27bd9d-0ddb-4152-84c3-d2285c483fe8%22%2c%22Oid%22%3a%2295480d85-6882-4b76-93d1-96838f6b55ef%22%7d</a:t>
            </a:r>
            <a:endParaRPr lang="tr-TR" sz="900" b="1" dirty="0">
              <a:solidFill>
                <a:srgbClr val="0070C0"/>
              </a:solidFill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Retrospectiva</Template>
  <TotalTime>13738</TotalTime>
  <Words>114</Words>
  <Application>Microsoft Office PowerPoint</Application>
  <PresentationFormat>Özel</PresentationFormat>
  <Paragraphs>14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4" baseType="lpstr">
      <vt:lpstr>Arial</vt:lpstr>
      <vt:lpstr>Calibri</vt:lpstr>
      <vt:lpstr>Retrospect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Leandro Centomo</dc:creator>
  <cp:lastModifiedBy>özkan münüklü</cp:lastModifiedBy>
  <cp:revision>456</cp:revision>
  <cp:lastPrinted>2019-04-15T13:54:07Z</cp:lastPrinted>
  <dcterms:created xsi:type="dcterms:W3CDTF">2016-05-14T06:18:29Z</dcterms:created>
  <dcterms:modified xsi:type="dcterms:W3CDTF">2023-01-23T19:08:07Z</dcterms:modified>
</cp:coreProperties>
</file>