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13">
  <p:sldMasterIdLst>
    <p:sldMasterId id="2147483648" r:id="rId1"/>
  </p:sldMasterIdLst>
  <p:sldIdLst>
    <p:sldId id="341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E9F8"/>
    <a:srgbClr val="9BBB59"/>
    <a:srgbClr val="424804"/>
    <a:srgbClr val="CC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830A0-39DA-6E5F-9A9A-D969DA3FC82F}" v="2" dt="2022-12-05T17:03:20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5" d="100"/>
          <a:sy n="55" d="100"/>
        </p:scale>
        <p:origin x="6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5/10/relationships/revisionInfo" Target="revisionInfo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C3250-3C1C-241B-4DA2-F5F9717F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046E-0DD2-45B0-98A7-047E0DB43E82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BEB9-6D64-30F6-6178-D7777960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7B3B-456B-5177-D5C7-5EA81464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2E10E-2181-4084-B4F2-0EADB37488A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094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7B449-E6D3-B792-A5C2-1F486FFE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2E810-B592-4B69-9FDB-13ADBDC342D9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6C6E-7105-B5B7-A1F3-A1C704E5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4992-7E03-AA12-11B3-68CDF521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84F74-4763-41FA-834D-78C0BE6545A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486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216D4-FD2D-D35A-602C-E4EA069D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19FD-F88C-4BCD-A3EA-F0C9045579DB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5EAB3-A78E-7DB6-D187-3708AA19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12DF-0E3C-2201-AB6B-CC78C711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4F819-C211-4A36-9D69-5D143F23F8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627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7A82-5DF1-F543-467B-C9D30E02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1169-28E1-44CA-9569-9907BAAF4264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768E-B115-5E7F-125B-A43B337A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5814E-4717-7706-2813-FBFC7DB6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31D36-4628-4A9C-A7AD-EDC0AA131C0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9143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33323-B9C3-3EAD-00FF-4363BE86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796F-887A-40EB-BD0B-F4A37366FF22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DBF8-8E80-2EE8-B3FC-A8F0D62E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39C1-7F51-6340-C366-72D4FB63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8F871-8986-4195-A6E2-BE41DB49170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74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8796FC-0CB1-CE86-E1DD-D76B13F7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9A0B-7FF5-48F7-84AB-DD6FA00908DD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7B6F4C-03CB-0559-B0B0-3F0D582E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D120C5-9E1F-8439-6ABC-66648C06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C2BBB-B21A-4A40-943D-96E54631196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5027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92EBD4-C32D-3D6B-F9A0-3BB9047C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776D-037C-4B08-875D-61010E86C037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6E3B97-F6C3-9B53-9C42-4FAC12FD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FE4DC5-70FA-EBE1-0202-40CCA114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34B4D-B95F-4CC3-946E-00C51EFFF7B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3786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A08159-1E8C-8FB3-E8D2-B4D6697E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F9D4-1E2D-4E35-9D49-20AA772972D7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CCAB1F-13DE-60ED-5298-BA85D05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2F1365-2DE1-5677-C17E-D969E33A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C8423-3831-42BE-ABE9-840C2DB5ABC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6867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E171B2-61D7-0755-56FC-D840FAE7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7573-AE85-464C-BC1E-09A9476BC3D6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6AAE7B-D1FD-7CC4-88B0-655F532F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70538C-0D8E-4741-5331-61A1CAA0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DAC6-94E5-49E4-A0DF-EBB1442EC47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8439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E77793-932C-F803-4EE2-400481B1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0EA2-3193-4EC9-B8FE-B9245C305494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CF03E8-DE97-12AC-C31E-59211D9A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EA619-74B8-6FCB-2565-9F7A6739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5F1F-85DD-43AB-8A57-F8DDAF6E03F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6187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D6DFEF-5FFF-398D-CAEA-B6458D1A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3BFB-E075-48BD-A8AB-47AA4AD9343B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C444C7-B409-4EBB-2B29-15097F2D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7DF89-6607-356A-1B6F-062D21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0F00-6C63-444B-8D1E-480BDFC904E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0872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654A35-BFBB-41E4-F1CE-68DF2147BE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B978DB-594D-9C1B-0D01-CF37139FA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4334-A665-3E7B-A20B-AE32E2665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B2690-BBE7-454D-8D1E-010F57637781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8BFA-4D12-692D-BC14-1C34F3A5D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A0588-E82C-D86F-0F8D-91324A269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5F9CF4-75C2-4601-908E-1662C372CC95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1B4AAF3E-5B6A-4CE0-A35A-259D634D3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8" r="32804" b="-1"/>
          <a:stretch/>
        </p:blipFill>
        <p:spPr>
          <a:xfrm>
            <a:off x="13641551" y="15"/>
            <a:ext cx="4646449" cy="10286985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D0F7D0F1-85CF-4795-8812-685C0394ACE8}"/>
              </a:ext>
            </a:extLst>
          </p:cNvPr>
          <p:cNvSpPr/>
          <p:nvPr/>
        </p:nvSpPr>
        <p:spPr>
          <a:xfrm>
            <a:off x="-39681" y="2207770"/>
            <a:ext cx="4545857" cy="6369047"/>
          </a:xfrm>
          <a:prstGeom prst="rect">
            <a:avLst/>
          </a:prstGeom>
          <a:ln>
            <a:noFill/>
          </a:ln>
        </p:spPr>
      </p:sp>
      <p:pic>
        <p:nvPicPr>
          <p:cNvPr id="58" name="Resim 57">
            <a:extLst>
              <a:ext uri="{FF2B5EF4-FFF2-40B4-BE49-F238E27FC236}">
                <a16:creationId xmlns:a16="http://schemas.microsoft.com/office/drawing/2014/main" id="{19479BC6-DFAF-484F-8851-EB8A5F43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6" y="47205"/>
            <a:ext cx="1073712" cy="121009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FE45CCD-54FB-35C7-C161-BB6FA0CC31FE}"/>
              </a:ext>
            </a:extLst>
          </p:cNvPr>
          <p:cNvSpPr txBox="1"/>
          <p:nvPr/>
        </p:nvSpPr>
        <p:spPr>
          <a:xfrm>
            <a:off x="1143000" y="190500"/>
            <a:ext cx="1140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ALOVA ÜNİVERSİTESİ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LTINOVA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ESLEKİ EĞİTİM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KADEMİSİ</a:t>
            </a: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8642CB41-7F00-42B6-77F0-E45FD9D4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839" y="47204"/>
            <a:ext cx="1073712" cy="1210095"/>
          </a:xfrm>
          <a:prstGeom prst="rect">
            <a:avLst/>
          </a:prstGeom>
        </p:spPr>
      </p:pic>
      <p:sp>
        <p:nvSpPr>
          <p:cNvPr id="31" name="Metin kutusu 30">
            <a:extLst>
              <a:ext uri="{FF2B5EF4-FFF2-40B4-BE49-F238E27FC236}">
                <a16:creationId xmlns:a16="http://schemas.microsoft.com/office/drawing/2014/main" id="{0409BA37-136A-FBC1-2A5C-B2F41E4659DA}"/>
              </a:ext>
            </a:extLst>
          </p:cNvPr>
          <p:cNvSpPr txBox="1"/>
          <p:nvPr/>
        </p:nvSpPr>
        <p:spPr>
          <a:xfrm>
            <a:off x="1164342" y="4875121"/>
            <a:ext cx="11817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VEYA  SUNUM İLE ALAKALI GEREKLİ AÇIKLAMA, FOTO VB. </a:t>
            </a:r>
          </a:p>
        </p:txBody>
      </p:sp>
      <p:pic>
        <p:nvPicPr>
          <p:cNvPr id="34" name="Picture 4" descr="http://yalova.edu.tr/UI/tr-TR/images/logo.png">
            <a:extLst>
              <a:ext uri="{FF2B5EF4-FFF2-40B4-BE49-F238E27FC236}">
                <a16:creationId xmlns:a16="http://schemas.microsoft.com/office/drawing/2014/main" id="{3AB0C29F-B15F-B1A4-91D6-1201B908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8039100"/>
            <a:ext cx="3529143" cy="17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Metin kutusu 42">
            <a:extLst>
              <a:ext uri="{FF2B5EF4-FFF2-40B4-BE49-F238E27FC236}">
                <a16:creationId xmlns:a16="http://schemas.microsoft.com/office/drawing/2014/main" id="{C81F945A-7A35-549F-9B96-CA3E38CCD24E}"/>
              </a:ext>
            </a:extLst>
          </p:cNvPr>
          <p:cNvSpPr txBox="1"/>
          <p:nvPr/>
        </p:nvSpPr>
        <p:spPr>
          <a:xfrm>
            <a:off x="6884229" y="7090708"/>
            <a:ext cx="6831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70C0"/>
                </a:solidFill>
              </a:rPr>
              <a:t>https://teams.microsoft.com/l/meetup-join/19%3ameeting_OTllZDllMjktODc3MC00MjRlLWFlMDktMDYwYjEzMzRiYmFh%40thread.v2/0?context=%7b%22Tid%22%3a%22aa27bd9d-0ddb-4152-84c3-d2285c483fe8%22%2c%22Oid%22%3a%22f9f0f192-5334-4c5c-8575-ded184eb0748%22%7d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39A3185C-EB2D-693A-AF04-BEFED45E7CED}"/>
              </a:ext>
            </a:extLst>
          </p:cNvPr>
          <p:cNvSpPr txBox="1"/>
          <p:nvPr/>
        </p:nvSpPr>
        <p:spPr>
          <a:xfrm>
            <a:off x="1411547" y="7226325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FOTO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5B243F55-4552-2C2C-457F-F6AA1733BE9E}"/>
              </a:ext>
            </a:extLst>
          </p:cNvPr>
          <p:cNvSpPr txBox="1"/>
          <p:nvPr/>
        </p:nvSpPr>
        <p:spPr>
          <a:xfrm>
            <a:off x="572519" y="8897538"/>
            <a:ext cx="251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err="1"/>
              <a:t>Öğr.Gör</a:t>
            </a:r>
            <a:r>
              <a:rPr lang="tr-TR" b="1" dirty="0"/>
              <a:t>. Çağrı VARIŞ</a:t>
            </a:r>
          </a:p>
          <a:p>
            <a:pPr algn="ctr"/>
            <a:endParaRPr lang="tr-TR" b="1" dirty="0"/>
          </a:p>
        </p:txBody>
      </p:sp>
      <p:pic>
        <p:nvPicPr>
          <p:cNvPr id="48" name="Resim 47">
            <a:extLst>
              <a:ext uri="{FF2B5EF4-FFF2-40B4-BE49-F238E27FC236}">
                <a16:creationId xmlns:a16="http://schemas.microsoft.com/office/drawing/2014/main" id="{E471D386-CDFB-1670-B2B2-818E2AD5C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093" y="886426"/>
            <a:ext cx="1793307" cy="1776779"/>
          </a:xfrm>
          <a:prstGeom prst="rect">
            <a:avLst/>
          </a:prstGeom>
        </p:spPr>
      </p:pic>
      <p:sp>
        <p:nvSpPr>
          <p:cNvPr id="51" name="Metin kutusu 50">
            <a:extLst>
              <a:ext uri="{FF2B5EF4-FFF2-40B4-BE49-F238E27FC236}">
                <a16:creationId xmlns:a16="http://schemas.microsoft.com/office/drawing/2014/main" id="{9229A6C7-3096-F842-AF35-2E8D6E599BDD}"/>
              </a:ext>
            </a:extLst>
          </p:cNvPr>
          <p:cNvSpPr txBox="1"/>
          <p:nvPr/>
        </p:nvSpPr>
        <p:spPr>
          <a:xfrm>
            <a:off x="7315200" y="9071996"/>
            <a:ext cx="6423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Etkinlik Yeri : </a:t>
            </a:r>
            <a:r>
              <a:rPr lang="tr-TR" sz="2200" dirty="0"/>
              <a:t>Y.Ü. Altınova Meslek Yüksekokulu</a:t>
            </a:r>
          </a:p>
        </p:txBody>
      </p:sp>
      <p:pic>
        <p:nvPicPr>
          <p:cNvPr id="53" name="Resim 52">
            <a:extLst>
              <a:ext uri="{FF2B5EF4-FFF2-40B4-BE49-F238E27FC236}">
                <a16:creationId xmlns:a16="http://schemas.microsoft.com/office/drawing/2014/main" id="{C0EEA9DD-3BA3-A2CC-0395-455ADF645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150" y="7886700"/>
            <a:ext cx="672050" cy="667742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4C6FBDC2-4344-5BED-2B81-CAE17C9F8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8877300"/>
            <a:ext cx="509555" cy="666569"/>
          </a:xfrm>
          <a:prstGeom prst="rect">
            <a:avLst/>
          </a:prstGeom>
        </p:spPr>
      </p:pic>
      <p:grpSp>
        <p:nvGrpSpPr>
          <p:cNvPr id="57" name="Grup 56">
            <a:extLst>
              <a:ext uri="{FF2B5EF4-FFF2-40B4-BE49-F238E27FC236}">
                <a16:creationId xmlns:a16="http://schemas.microsoft.com/office/drawing/2014/main" id="{9FDC7B22-E405-E507-4B4B-F3EC2CB42967}"/>
              </a:ext>
            </a:extLst>
          </p:cNvPr>
          <p:cNvGrpSpPr/>
          <p:nvPr/>
        </p:nvGrpSpPr>
        <p:grpSpPr>
          <a:xfrm>
            <a:off x="3678265" y="7759055"/>
            <a:ext cx="2798733" cy="1840788"/>
            <a:chOff x="4667269" y="5257434"/>
            <a:chExt cx="1637057" cy="1161611"/>
          </a:xfrm>
        </p:grpSpPr>
        <p:pic>
          <p:nvPicPr>
            <p:cNvPr id="60" name="Resim 59">
              <a:extLst>
                <a:ext uri="{FF2B5EF4-FFF2-40B4-BE49-F238E27FC236}">
                  <a16:creationId xmlns:a16="http://schemas.microsoft.com/office/drawing/2014/main" id="{9A733889-EEB0-46CA-8973-4A1BFAB32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8961" y="5257434"/>
              <a:ext cx="464617" cy="464617"/>
            </a:xfrm>
            <a:prstGeom prst="rect">
              <a:avLst/>
            </a:prstGeom>
          </p:spPr>
        </p:pic>
        <p:sp>
          <p:nvSpPr>
            <p:cNvPr id="61" name="Metin kutusu 60">
              <a:extLst>
                <a:ext uri="{FF2B5EF4-FFF2-40B4-BE49-F238E27FC236}">
                  <a16:creationId xmlns:a16="http://schemas.microsoft.com/office/drawing/2014/main" id="{AEBAD970-CEB9-170E-DCD5-DC9059F28A3C}"/>
                </a:ext>
              </a:extLst>
            </p:cNvPr>
            <p:cNvSpPr txBox="1"/>
            <p:nvPr/>
          </p:nvSpPr>
          <p:spPr>
            <a:xfrm>
              <a:off x="5123879" y="5337983"/>
              <a:ext cx="1180447" cy="23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70C0"/>
                  </a:solidFill>
                </a:rPr>
                <a:t>24 MART 2023</a:t>
              </a:r>
            </a:p>
          </p:txBody>
        </p:sp>
        <p:pic>
          <p:nvPicPr>
            <p:cNvPr id="62" name="Resim 61">
              <a:extLst>
                <a:ext uri="{FF2B5EF4-FFF2-40B4-BE49-F238E27FC236}">
                  <a16:creationId xmlns:a16="http://schemas.microsoft.com/office/drawing/2014/main" id="{EB7C4327-A272-855B-B989-BD705C8F9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67269" y="5951045"/>
              <a:ext cx="468000" cy="468000"/>
            </a:xfrm>
            <a:prstGeom prst="rect">
              <a:avLst/>
            </a:prstGeom>
          </p:spPr>
        </p:pic>
        <p:sp>
          <p:nvSpPr>
            <p:cNvPr id="63" name="Metin kutusu 62">
              <a:extLst>
                <a:ext uri="{FF2B5EF4-FFF2-40B4-BE49-F238E27FC236}">
                  <a16:creationId xmlns:a16="http://schemas.microsoft.com/office/drawing/2014/main" id="{79C640A3-AC29-F1F0-BCA0-F821037AA810}"/>
                </a:ext>
              </a:extLst>
            </p:cNvPr>
            <p:cNvSpPr txBox="1"/>
            <p:nvPr/>
          </p:nvSpPr>
          <p:spPr>
            <a:xfrm>
              <a:off x="5145467" y="6045825"/>
              <a:ext cx="937467" cy="23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70C0"/>
                  </a:solidFill>
                </a:rPr>
                <a:t>15:00</a:t>
              </a:r>
            </a:p>
          </p:txBody>
        </p:sp>
      </p:grpSp>
      <p:cxnSp>
        <p:nvCxnSpPr>
          <p:cNvPr id="65" name="Düz Bağlayıcı 64">
            <a:extLst>
              <a:ext uri="{FF2B5EF4-FFF2-40B4-BE49-F238E27FC236}">
                <a16:creationId xmlns:a16="http://schemas.microsoft.com/office/drawing/2014/main" id="{AE6DD4B6-E5D0-B94A-89DB-4DAAB4C3BBF8}"/>
              </a:ext>
            </a:extLst>
          </p:cNvPr>
          <p:cNvCxnSpPr>
            <a:cxnSpLocks/>
          </p:cNvCxnSpPr>
          <p:nvPr/>
        </p:nvCxnSpPr>
        <p:spPr>
          <a:xfrm>
            <a:off x="228600" y="9718085"/>
            <a:ext cx="13258800" cy="3079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C23D4858-EC71-B7FA-BC89-6CFD42D075C9}"/>
              </a:ext>
            </a:extLst>
          </p:cNvPr>
          <p:cNvSpPr txBox="1"/>
          <p:nvPr/>
        </p:nvSpPr>
        <p:spPr>
          <a:xfrm>
            <a:off x="0" y="9764019"/>
            <a:ext cx="1348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i="1" dirty="0">
                <a:solidFill>
                  <a:schemeClr val="tx2">
                    <a:lumMod val="50000"/>
                  </a:schemeClr>
                </a:solidFill>
              </a:rPr>
              <a:t>Y.Ü. Altınova Meslek Yüksekokulu / Odaklanmış (HAP ) Eğitim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65B5E7C0-8C66-83B6-F91B-E5E89B96490C}"/>
              </a:ext>
            </a:extLst>
          </p:cNvPr>
          <p:cNvSpPr txBox="1"/>
          <p:nvPr/>
        </p:nvSpPr>
        <p:spPr>
          <a:xfrm>
            <a:off x="2073789" y="2552700"/>
            <a:ext cx="988961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ALTI KESME VE KAYNAK İŞLEMLERİ</a:t>
            </a:r>
          </a:p>
          <a:p>
            <a:pPr algn="ctr"/>
            <a:r>
              <a:rPr lang="tr-T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ALTI KESME METOTLARI</a:t>
            </a:r>
          </a:p>
          <a:p>
            <a:endParaRPr lang="tr-TR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89" y="3695700"/>
            <a:ext cx="9737211" cy="3395008"/>
          </a:xfrm>
          <a:prstGeom prst="rect">
            <a:avLst/>
          </a:prstGeom>
        </p:spPr>
      </p:pic>
      <p:sp>
        <p:nvSpPr>
          <p:cNvPr id="44" name="Dikdörtgen 43">
            <a:extLst>
              <a:ext uri="{FF2B5EF4-FFF2-40B4-BE49-F238E27FC236}">
                <a16:creationId xmlns:a16="http://schemas.microsoft.com/office/drawing/2014/main" id="{9F01DB47-A614-68DB-216B-501B27371D7E}"/>
              </a:ext>
            </a:extLst>
          </p:cNvPr>
          <p:cNvSpPr/>
          <p:nvPr/>
        </p:nvSpPr>
        <p:spPr>
          <a:xfrm>
            <a:off x="916306" y="6591300"/>
            <a:ext cx="1826894" cy="2132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" y="6591300"/>
            <a:ext cx="1826894" cy="21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2210</TotalTime>
  <Words>96</Words>
  <Application>Microsoft Office PowerPoint</Application>
  <PresentationFormat>Özel</PresentationFormat>
  <Paragraphs>11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Calibri</vt:lpstr>
      <vt:lpstr>Office Theme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Geçmişten Bugüne Meslek Yüksekokulumuz</dc:title>
  <dc:creator>Yasin Özaslan</dc:creator>
  <cp:lastModifiedBy>Özkan Münüklü</cp:lastModifiedBy>
  <cp:revision>177</cp:revision>
  <dcterms:created xsi:type="dcterms:W3CDTF">2006-08-16T00:00:00Z</dcterms:created>
  <dcterms:modified xsi:type="dcterms:W3CDTF">2023-03-16T08:45:54Z</dcterms:modified>
</cp:coreProperties>
</file>