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5glFVCcSfT9vUsksDT/Ju2xu2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teams.microsoft.com/l/meetup-join/19%3ameeting_NDMyMThlZWMtYmFiNy00YmQ2LWJiYjMtZGE4OTNiMjBmODJj%40thread.v2/0?context=%7b%22Tid%22%3a%22aa27bd9d-0ddb-4152-84c3-d2285c483fe8%22%2c%22Oid%22%3a%22a2bf595f-f503-4e6e-a701-74a5076d557e%22%7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40E2769-3880-C196-CBC3-44D0E9C76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2" y="3125644"/>
            <a:ext cx="3974459" cy="312032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1E6583B-9AE1-E621-F32C-048B80F86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691" y="4358065"/>
            <a:ext cx="5489160" cy="3009258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 l="29518" r="32804" b="-1"/>
          <a:stretch/>
        </p:blipFill>
        <p:spPr>
          <a:xfrm>
            <a:off x="13641551" y="15"/>
            <a:ext cx="4646449" cy="1028698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39681" y="2207770"/>
            <a:ext cx="4545857" cy="636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826" y="47205"/>
            <a:ext cx="1073712" cy="121009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143000" y="190500"/>
            <a:ext cx="114086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tr-T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ALOVA ÜNİVERSİTESİ </a:t>
            </a:r>
            <a:r>
              <a:rPr lang="tr-T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tr-T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LTINOVA </a:t>
            </a:r>
            <a:r>
              <a:rPr lang="tr-T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tr-T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ESLEKİ EĞİTİM </a:t>
            </a:r>
            <a:r>
              <a:rPr lang="tr-T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tr-T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KADEMİSİ</a:t>
            </a:r>
            <a:endParaRPr dirty="0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67839" y="47204"/>
            <a:ext cx="1073712" cy="121009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904594" y="2137045"/>
            <a:ext cx="1017164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KAYNAK SEMBOLLERİNİN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GÖSTERİMİ </a:t>
            </a:r>
            <a:r>
              <a:rPr lang="tr-T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4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ÖNEMİ</a:t>
            </a:r>
            <a:endParaRPr lang="tr-TR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1" name="Google Shape;91;p1" descr="http://yalova.edu.tr/UI/tr-TR/images/log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249400" y="8039100"/>
            <a:ext cx="3529143" cy="17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524206" y="6349792"/>
            <a:ext cx="2142316" cy="2358782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411546" y="7226325"/>
            <a:ext cx="13007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07926" y="8782898"/>
            <a:ext cx="328127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Öğr. Gör. Özkan Münüklü</a:t>
            </a:r>
          </a:p>
          <a:p>
            <a:pPr algn="ctr">
              <a:lnSpc>
                <a:spcPct val="150000"/>
              </a:lnSpc>
            </a:pPr>
            <a:r>
              <a:rPr lang="tr-TR" sz="1800" b="1" i="1" dirty="0">
                <a:solidFill>
                  <a:schemeClr val="dk1"/>
                </a:solidFill>
              </a:rPr>
              <a:t>IWE </a:t>
            </a:r>
            <a:r>
              <a:rPr lang="tr-TR" b="1" i="1" dirty="0">
                <a:solidFill>
                  <a:schemeClr val="dk1"/>
                </a:solidFill>
              </a:rPr>
              <a:t>(</a:t>
            </a:r>
            <a:r>
              <a:rPr lang="tr-TR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Uluslararası Kaynak Mühendisi</a:t>
            </a:r>
            <a:r>
              <a:rPr lang="tr-TR" b="1" dirty="0">
                <a:solidFill>
                  <a:schemeClr val="dk1"/>
                </a:solidFill>
              </a:rPr>
              <a:t>)</a:t>
            </a:r>
            <a:endParaRPr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79094" y="886427"/>
            <a:ext cx="1451796" cy="13660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7013534" y="8990312"/>
            <a:ext cx="662801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Etkinlik Yeri : </a:t>
            </a:r>
            <a:r>
              <a:rPr lang="tr-T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Y.Ü. Altınova Meslek Yüksekokulu</a:t>
            </a:r>
            <a:endParaRPr sz="1200" dirty="0"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15956" y="7809195"/>
            <a:ext cx="672050" cy="66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29137" y="8820978"/>
            <a:ext cx="509555" cy="6665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"/>
          <p:cNvGrpSpPr/>
          <p:nvPr/>
        </p:nvGrpSpPr>
        <p:grpSpPr>
          <a:xfrm>
            <a:off x="3580935" y="7715545"/>
            <a:ext cx="2849057" cy="1840788"/>
            <a:chOff x="4793434" y="5257434"/>
            <a:chExt cx="1874815" cy="1161611"/>
          </a:xfrm>
        </p:grpSpPr>
        <p:pic>
          <p:nvPicPr>
            <p:cNvPr id="101" name="Google Shape;101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795127" y="5257434"/>
              <a:ext cx="464617" cy="464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"/>
            <p:cNvSpPr txBox="1"/>
            <p:nvPr/>
          </p:nvSpPr>
          <p:spPr>
            <a:xfrm>
              <a:off x="5255796" y="5261567"/>
              <a:ext cx="1412453" cy="252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09 MART 2023</a:t>
              </a:r>
              <a:endParaRPr dirty="0"/>
            </a:p>
          </p:txBody>
        </p:sp>
        <p:pic>
          <p:nvPicPr>
            <p:cNvPr id="103" name="Google Shape;103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793434" y="5951045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"/>
            <p:cNvSpPr txBox="1"/>
            <p:nvPr/>
          </p:nvSpPr>
          <p:spPr>
            <a:xfrm>
              <a:off x="5358580" y="6045825"/>
              <a:ext cx="1173835" cy="252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12:15-12:45</a:t>
              </a:r>
              <a:endParaRPr dirty="0"/>
            </a:p>
          </p:txBody>
        </p:sp>
      </p:grpSp>
      <p:cxnSp>
        <p:nvCxnSpPr>
          <p:cNvPr id="105" name="Google Shape;105;p1"/>
          <p:cNvCxnSpPr/>
          <p:nvPr/>
        </p:nvCxnSpPr>
        <p:spPr>
          <a:xfrm>
            <a:off x="228600" y="9718085"/>
            <a:ext cx="13258800" cy="307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"/>
          <p:cNvSpPr txBox="1"/>
          <p:nvPr/>
        </p:nvSpPr>
        <p:spPr>
          <a:xfrm>
            <a:off x="0" y="9764019"/>
            <a:ext cx="134874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i="1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Y.Ü. Altınova Meslek Yüksekokulu / Odaklanmış (HAP ) Eğitim</a:t>
            </a:r>
            <a:endParaRPr/>
          </a:p>
        </p:txBody>
      </p:sp>
      <p:pic>
        <p:nvPicPr>
          <p:cNvPr id="5" name="Resim 4" descr="iç mekan, kişi, yerleştirme içeren bir resim&#10;&#10;Açıklama otomatik olarak oluşturuldu">
            <a:extLst>
              <a:ext uri="{FF2B5EF4-FFF2-40B4-BE49-F238E27FC236}">
                <a16:creationId xmlns:a16="http://schemas.microsoft.com/office/drawing/2014/main" id="{9EA2125C-FB28-41D0-34E3-19234DB984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439600" y="6492625"/>
            <a:ext cx="2344033" cy="2087866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A2B32FF-A351-72C6-9C98-8443EEB9E898}"/>
              </a:ext>
            </a:extLst>
          </p:cNvPr>
          <p:cNvSpPr txBox="1"/>
          <p:nvPr/>
        </p:nvSpPr>
        <p:spPr>
          <a:xfrm>
            <a:off x="6899956" y="7467643"/>
            <a:ext cx="67209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4"/>
              </a:rPr>
              <a:t>https://teams.microsoft.com/l/meetup-join/19%3ameeting_NDMyMThlZWMtYmFiNy00YmQ2LWJiYjMtZGE4OTNiMjBmODJj%40thread.v2/0?context=%7b%22Tid%22%3a%22aa27bd9d-0ddb-4152-84c3-d2285c483fe8%22%2c%22Oid%22%3a%22a2bf595f-f503-4e6e-a701-74a5076d557e%22%7d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FD58B30-4CD4-8167-DCBE-25AB3FBD14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33378" y="3357980"/>
            <a:ext cx="3254022" cy="28272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89</Words>
  <Application>Microsoft Office PowerPoint</Application>
  <PresentationFormat>Özel</PresentationFormat>
  <Paragraphs>12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Yasin Özaslan</dc:creator>
  <cp:lastModifiedBy>Gökhan Tımaç</cp:lastModifiedBy>
  <cp:revision>13</cp:revision>
  <dcterms:created xsi:type="dcterms:W3CDTF">2006-08-16T00:00:00Z</dcterms:created>
  <dcterms:modified xsi:type="dcterms:W3CDTF">2023-03-04T18:35:44Z</dcterms:modified>
</cp:coreProperties>
</file>